
<file path=[Content_Types].xml><?xml version="1.0" encoding="utf-8"?>
<Types xmlns="http://schemas.openxmlformats.org/package/2006/content-types">
  <Default Extension="jfif" ContentType="image/jpeg"/>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450" r:id="rId2"/>
    <p:sldId id="965" r:id="rId3"/>
    <p:sldId id="964" r:id="rId4"/>
    <p:sldId id="959" r:id="rId5"/>
    <p:sldId id="962" r:id="rId6"/>
    <p:sldId id="458" r:id="rId7"/>
    <p:sldId id="4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epiker" initials="F" lastIdx="1" clrIdx="0">
    <p:extLst>
      <p:ext uri="{19B8F6BF-5375-455C-9EA6-DF929625EA0E}">
        <p15:presenceInfo xmlns:p15="http://schemas.microsoft.com/office/powerpoint/2012/main" userId="Freepi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824"/>
    <a:srgbClr val="6BA42C"/>
    <a:srgbClr val="0F594E"/>
    <a:srgbClr val="AFDC7E"/>
    <a:srgbClr val="548122"/>
    <a:srgbClr val="5D9026"/>
    <a:srgbClr val="558323"/>
    <a:srgbClr val="29694D"/>
    <a:srgbClr val="00421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1422" autoAdjust="0"/>
  </p:normalViewPr>
  <p:slideViewPr>
    <p:cSldViewPr snapToGrid="0" snapToObjects="1">
      <p:cViewPr varScale="1">
        <p:scale>
          <a:sx n="105" d="100"/>
          <a:sy n="105" d="100"/>
        </p:scale>
        <p:origin x="1020" y="96"/>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5" d="100"/>
          <a:sy n="55" d="100"/>
        </p:scale>
        <p:origin x="2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9C053-17EC-440C-B339-28065162F37C}"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5BD8094F-AE95-4309-9F11-ECF6E9082C6C}">
      <dgm:prSet custT="1"/>
      <dgm:spPr/>
      <dgm:t>
        <a:bodyPr/>
        <a:lstStyle/>
        <a:p>
          <a:r>
            <a:rPr lang="x-none" sz="1800" dirty="0">
              <a:solidFill>
                <a:srgbClr val="064824"/>
              </a:solidFill>
              <a:effectLst/>
              <a:latin typeface="+mj-lt"/>
              <a:ea typeface="Times New Roman" panose="02020603050405020304" pitchFamily="18" charset="0"/>
              <a:cs typeface="Arial" panose="020B0604020202020204" pitchFamily="34" charset="0"/>
            </a:rPr>
            <a:t>Reduces the total number of disparate campus card, key, access and security systems</a:t>
          </a:r>
          <a:endParaRPr lang="en-US" sz="1800" dirty="0">
            <a:solidFill>
              <a:srgbClr val="064824"/>
            </a:solidFill>
            <a:latin typeface="+mj-lt"/>
          </a:endParaRPr>
        </a:p>
      </dgm:t>
    </dgm:pt>
    <dgm:pt modelId="{07A8FBCC-FE3B-4BE2-9DE8-80D61388A4A1}" type="parTrans" cxnId="{998D5F84-DD8B-4B98-8699-9BEDBDC0BF06}">
      <dgm:prSet/>
      <dgm:spPr/>
      <dgm:t>
        <a:bodyPr/>
        <a:lstStyle/>
        <a:p>
          <a:endParaRPr lang="en-US" sz="1800">
            <a:solidFill>
              <a:srgbClr val="064824"/>
            </a:solidFill>
            <a:latin typeface="+mj-lt"/>
          </a:endParaRPr>
        </a:p>
      </dgm:t>
    </dgm:pt>
    <dgm:pt modelId="{202D1461-E88F-46DF-9566-24E7A5563AE0}" type="sibTrans" cxnId="{998D5F84-DD8B-4B98-8699-9BEDBDC0BF06}">
      <dgm:prSet/>
      <dgm:spPr/>
      <dgm:t>
        <a:bodyPr/>
        <a:lstStyle/>
        <a:p>
          <a:endParaRPr lang="en-US" sz="1800">
            <a:solidFill>
              <a:srgbClr val="064824"/>
            </a:solidFill>
            <a:latin typeface="+mj-lt"/>
          </a:endParaRPr>
        </a:p>
      </dgm:t>
    </dgm:pt>
    <dgm:pt modelId="{DAA6AF8E-9CFB-4948-9431-258D35CB9C24}">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Streamlines student, faculty, staff and guest onboarding and offboarding</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A9EAA374-5D91-41D9-9F53-207A972C1210}" type="parTrans" cxnId="{2660A940-15B2-4F2C-9191-D87F224F1BBC}">
      <dgm:prSet/>
      <dgm:spPr/>
      <dgm:t>
        <a:bodyPr/>
        <a:lstStyle/>
        <a:p>
          <a:endParaRPr lang="en-US" sz="1800">
            <a:solidFill>
              <a:srgbClr val="064824"/>
            </a:solidFill>
            <a:latin typeface="+mj-lt"/>
          </a:endParaRPr>
        </a:p>
      </dgm:t>
    </dgm:pt>
    <dgm:pt modelId="{960EE941-1817-4784-B28A-E190027835F3}" type="sibTrans" cxnId="{2660A940-15B2-4F2C-9191-D87F224F1BBC}">
      <dgm:prSet/>
      <dgm:spPr/>
      <dgm:t>
        <a:bodyPr/>
        <a:lstStyle/>
        <a:p>
          <a:endParaRPr lang="en-US" sz="1800">
            <a:solidFill>
              <a:srgbClr val="064824"/>
            </a:solidFill>
            <a:latin typeface="+mj-lt"/>
          </a:endParaRPr>
        </a:p>
      </dgm:t>
    </dgm:pt>
    <dgm:pt modelId="{EE4E7077-6B7B-4BDA-A60C-30039E72B4F7}">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Creates a more inviting campus for our students, faculty, staff and guests</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2CA2B3E9-F177-4E85-8106-7882F25F0B62}" type="parTrans" cxnId="{3D64B5ED-8635-4C25-B3BC-3EBF368909CA}">
      <dgm:prSet/>
      <dgm:spPr/>
      <dgm:t>
        <a:bodyPr/>
        <a:lstStyle/>
        <a:p>
          <a:endParaRPr lang="en-US" sz="1800">
            <a:solidFill>
              <a:srgbClr val="064824"/>
            </a:solidFill>
            <a:latin typeface="+mj-lt"/>
          </a:endParaRPr>
        </a:p>
      </dgm:t>
    </dgm:pt>
    <dgm:pt modelId="{3793652E-AB30-4E08-9B5F-0B486D4994BA}" type="sibTrans" cxnId="{3D64B5ED-8635-4C25-B3BC-3EBF368909CA}">
      <dgm:prSet/>
      <dgm:spPr/>
      <dgm:t>
        <a:bodyPr/>
        <a:lstStyle/>
        <a:p>
          <a:endParaRPr lang="en-US" sz="1800">
            <a:solidFill>
              <a:srgbClr val="064824"/>
            </a:solidFill>
            <a:latin typeface="+mj-lt"/>
          </a:endParaRPr>
        </a:p>
      </dgm:t>
    </dgm:pt>
    <dgm:pt modelId="{304F1E27-3A38-4E4C-A045-DA8BF0514F55}">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Replaces brass keyways with auditable and modern keyless technology</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68C64F1E-723E-4DF3-AC32-9F0E1586A99A}" type="parTrans" cxnId="{661F996B-3D93-422A-97C2-21890DCA7657}">
      <dgm:prSet/>
      <dgm:spPr/>
      <dgm:t>
        <a:bodyPr/>
        <a:lstStyle/>
        <a:p>
          <a:endParaRPr lang="en-US" sz="1800">
            <a:solidFill>
              <a:srgbClr val="064824"/>
            </a:solidFill>
            <a:latin typeface="+mj-lt"/>
          </a:endParaRPr>
        </a:p>
      </dgm:t>
    </dgm:pt>
    <dgm:pt modelId="{EDBD8290-9EED-436A-93AF-BA37313E2407}" type="sibTrans" cxnId="{661F996B-3D93-422A-97C2-21890DCA7657}">
      <dgm:prSet/>
      <dgm:spPr/>
      <dgm:t>
        <a:bodyPr/>
        <a:lstStyle/>
        <a:p>
          <a:endParaRPr lang="en-US" sz="1800">
            <a:solidFill>
              <a:srgbClr val="064824"/>
            </a:solidFill>
            <a:latin typeface="+mj-lt"/>
          </a:endParaRPr>
        </a:p>
      </dgm:t>
    </dgm:pt>
    <dgm:pt modelId="{7E18B6D8-8E09-4326-9BB1-03AA76E9D1C6}">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Improve public safety and “lockdown” capabilities</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5D4EFF2C-CE4D-4455-B55B-6F0677810FEE}" type="parTrans" cxnId="{4DDB246E-5D07-447E-98D1-A1146888A334}">
      <dgm:prSet/>
      <dgm:spPr/>
      <dgm:t>
        <a:bodyPr/>
        <a:lstStyle/>
        <a:p>
          <a:endParaRPr lang="en-US" sz="1800">
            <a:solidFill>
              <a:srgbClr val="064824"/>
            </a:solidFill>
            <a:latin typeface="+mj-lt"/>
          </a:endParaRPr>
        </a:p>
      </dgm:t>
    </dgm:pt>
    <dgm:pt modelId="{32FC5E25-67C3-4DE5-94E3-68549E757377}" type="sibTrans" cxnId="{4DDB246E-5D07-447E-98D1-A1146888A334}">
      <dgm:prSet/>
      <dgm:spPr/>
      <dgm:t>
        <a:bodyPr/>
        <a:lstStyle/>
        <a:p>
          <a:endParaRPr lang="en-US" sz="1800">
            <a:solidFill>
              <a:srgbClr val="064824"/>
            </a:solidFill>
            <a:latin typeface="+mj-lt"/>
          </a:endParaRPr>
        </a:p>
      </dgm:t>
    </dgm:pt>
    <dgm:pt modelId="{D169A5DB-F547-4C3F-8A44-8EA79C781748}">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Embraces new and emerging technologies</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226F5507-8FFA-45FA-BA93-A4885590BAA5}" type="parTrans" cxnId="{EF83EF56-3BAA-438D-BC5C-A004FF39DAC6}">
      <dgm:prSet/>
      <dgm:spPr/>
      <dgm:t>
        <a:bodyPr/>
        <a:lstStyle/>
        <a:p>
          <a:endParaRPr lang="en-US" sz="1800">
            <a:solidFill>
              <a:srgbClr val="064824"/>
            </a:solidFill>
            <a:latin typeface="+mj-lt"/>
          </a:endParaRPr>
        </a:p>
      </dgm:t>
    </dgm:pt>
    <dgm:pt modelId="{69282883-C430-4A7D-A386-204F69C286FB}" type="sibTrans" cxnId="{EF83EF56-3BAA-438D-BC5C-A004FF39DAC6}">
      <dgm:prSet/>
      <dgm:spPr/>
      <dgm:t>
        <a:bodyPr/>
        <a:lstStyle/>
        <a:p>
          <a:endParaRPr lang="en-US" sz="1800">
            <a:solidFill>
              <a:srgbClr val="064824"/>
            </a:solidFill>
            <a:latin typeface="+mj-lt"/>
          </a:endParaRPr>
        </a:p>
      </dgm:t>
    </dgm:pt>
    <dgm:pt modelId="{F8EAFF81-B75B-4D00-AB7E-5A5C719CC45B}">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Allows the campus to track and manage access and attendance to events</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7D31C0D0-4C94-4D68-8D86-01C544386F74}" type="parTrans" cxnId="{88615C55-D286-41D9-9385-185C8761CAA6}">
      <dgm:prSet/>
      <dgm:spPr/>
      <dgm:t>
        <a:bodyPr/>
        <a:lstStyle/>
        <a:p>
          <a:endParaRPr lang="en-US" sz="1800">
            <a:solidFill>
              <a:srgbClr val="064824"/>
            </a:solidFill>
            <a:latin typeface="+mj-lt"/>
          </a:endParaRPr>
        </a:p>
      </dgm:t>
    </dgm:pt>
    <dgm:pt modelId="{BD5C0132-E5EF-4B98-ACE9-73A59D76C190}" type="sibTrans" cxnId="{88615C55-D286-41D9-9385-185C8761CAA6}">
      <dgm:prSet/>
      <dgm:spPr/>
      <dgm:t>
        <a:bodyPr/>
        <a:lstStyle/>
        <a:p>
          <a:endParaRPr lang="en-US" sz="1800">
            <a:solidFill>
              <a:srgbClr val="064824"/>
            </a:solidFill>
            <a:latin typeface="+mj-lt"/>
          </a:endParaRPr>
        </a:p>
      </dgm:t>
    </dgm:pt>
    <dgm:pt modelId="{854A69F2-9E31-482A-AB53-49D07B6E185F}">
      <dgm:prSet custT="1"/>
      <dgm:spPr/>
      <dgm:t>
        <a:bodyPr/>
        <a:lstStyle/>
        <a:p>
          <a:r>
            <a:rPr lang="x-none" sz="1800">
              <a:solidFill>
                <a:srgbClr val="064824"/>
              </a:solidFill>
              <a:effectLst/>
              <a:latin typeface="+mj-lt"/>
              <a:ea typeface="Times New Roman" panose="02020603050405020304" pitchFamily="18" charset="0"/>
              <a:cs typeface="Arial" panose="020B0604020202020204" pitchFamily="34" charset="0"/>
            </a:rPr>
            <a:t>Creates seamless integration with campus ERP, self-service portals, housing, payment systems, parking, IDM, point-of-sale and vending systems</a:t>
          </a:r>
          <a:endParaRPr lang="en-US" sz="1800" dirty="0">
            <a:solidFill>
              <a:srgbClr val="064824"/>
            </a:solidFill>
            <a:effectLst/>
            <a:latin typeface="+mj-lt"/>
            <a:ea typeface="Times New Roman" panose="02020603050405020304" pitchFamily="18" charset="0"/>
            <a:cs typeface="Arial" panose="020B0604020202020204" pitchFamily="34" charset="0"/>
          </a:endParaRPr>
        </a:p>
      </dgm:t>
    </dgm:pt>
    <dgm:pt modelId="{25CF89C5-30DB-4942-BE2E-C1B2B1BA53B7}" type="parTrans" cxnId="{455494A4-063E-45D0-8DB7-741CBEF10E14}">
      <dgm:prSet/>
      <dgm:spPr/>
      <dgm:t>
        <a:bodyPr/>
        <a:lstStyle/>
        <a:p>
          <a:endParaRPr lang="en-US" sz="1800">
            <a:solidFill>
              <a:srgbClr val="064824"/>
            </a:solidFill>
            <a:latin typeface="+mj-lt"/>
          </a:endParaRPr>
        </a:p>
      </dgm:t>
    </dgm:pt>
    <dgm:pt modelId="{7932C4A0-2C91-4234-937B-80EDC8452F88}" type="sibTrans" cxnId="{455494A4-063E-45D0-8DB7-741CBEF10E14}">
      <dgm:prSet/>
      <dgm:spPr/>
      <dgm:t>
        <a:bodyPr/>
        <a:lstStyle/>
        <a:p>
          <a:endParaRPr lang="en-US" sz="1800">
            <a:solidFill>
              <a:srgbClr val="064824"/>
            </a:solidFill>
            <a:latin typeface="+mj-lt"/>
          </a:endParaRPr>
        </a:p>
      </dgm:t>
    </dgm:pt>
    <dgm:pt modelId="{BAAA11BB-58C6-4A91-AA5F-3269A8E020FB}" type="pres">
      <dgm:prSet presAssocID="{BC79C053-17EC-440C-B339-28065162F37C}" presName="linear" presStyleCnt="0">
        <dgm:presLayoutVars>
          <dgm:animLvl val="lvl"/>
          <dgm:resizeHandles val="exact"/>
        </dgm:presLayoutVars>
      </dgm:prSet>
      <dgm:spPr/>
    </dgm:pt>
    <dgm:pt modelId="{B5A51485-BB38-4D4E-8B9F-4D563650A8EF}" type="pres">
      <dgm:prSet presAssocID="{5BD8094F-AE95-4309-9F11-ECF6E9082C6C}" presName="parentText" presStyleLbl="node1" presStyleIdx="0" presStyleCnt="8">
        <dgm:presLayoutVars>
          <dgm:chMax val="0"/>
          <dgm:bulletEnabled val="1"/>
        </dgm:presLayoutVars>
      </dgm:prSet>
      <dgm:spPr/>
    </dgm:pt>
    <dgm:pt modelId="{1A49E851-BBEE-424A-9B68-371441FE6220}" type="pres">
      <dgm:prSet presAssocID="{202D1461-E88F-46DF-9566-24E7A5563AE0}" presName="spacer" presStyleCnt="0"/>
      <dgm:spPr/>
    </dgm:pt>
    <dgm:pt modelId="{40CE9D38-13B1-44FF-AF20-49E4C31C236E}" type="pres">
      <dgm:prSet presAssocID="{DAA6AF8E-9CFB-4948-9431-258D35CB9C24}" presName="parentText" presStyleLbl="node1" presStyleIdx="1" presStyleCnt="8">
        <dgm:presLayoutVars>
          <dgm:chMax val="0"/>
          <dgm:bulletEnabled val="1"/>
        </dgm:presLayoutVars>
      </dgm:prSet>
      <dgm:spPr/>
    </dgm:pt>
    <dgm:pt modelId="{78F47DBD-C30C-4BD8-B560-F3B526C425BB}" type="pres">
      <dgm:prSet presAssocID="{960EE941-1817-4784-B28A-E190027835F3}" presName="spacer" presStyleCnt="0"/>
      <dgm:spPr/>
    </dgm:pt>
    <dgm:pt modelId="{48636D62-1BF8-4D7C-B878-5245907E7EF4}" type="pres">
      <dgm:prSet presAssocID="{EE4E7077-6B7B-4BDA-A60C-30039E72B4F7}" presName="parentText" presStyleLbl="node1" presStyleIdx="2" presStyleCnt="8">
        <dgm:presLayoutVars>
          <dgm:chMax val="0"/>
          <dgm:bulletEnabled val="1"/>
        </dgm:presLayoutVars>
      </dgm:prSet>
      <dgm:spPr/>
    </dgm:pt>
    <dgm:pt modelId="{49401C05-19A2-4CF5-8EC9-9347C994304A}" type="pres">
      <dgm:prSet presAssocID="{3793652E-AB30-4E08-9B5F-0B486D4994BA}" presName="spacer" presStyleCnt="0"/>
      <dgm:spPr/>
    </dgm:pt>
    <dgm:pt modelId="{4FB31F66-1DB4-4615-A8F1-9B5F8EC81A85}" type="pres">
      <dgm:prSet presAssocID="{304F1E27-3A38-4E4C-A045-DA8BF0514F55}" presName="parentText" presStyleLbl="node1" presStyleIdx="3" presStyleCnt="8">
        <dgm:presLayoutVars>
          <dgm:chMax val="0"/>
          <dgm:bulletEnabled val="1"/>
        </dgm:presLayoutVars>
      </dgm:prSet>
      <dgm:spPr/>
    </dgm:pt>
    <dgm:pt modelId="{0E75C2F1-4485-4AF9-8B63-C69B01BD4D0E}" type="pres">
      <dgm:prSet presAssocID="{EDBD8290-9EED-436A-93AF-BA37313E2407}" presName="spacer" presStyleCnt="0"/>
      <dgm:spPr/>
    </dgm:pt>
    <dgm:pt modelId="{09B73364-6D9C-4CBC-8B89-190005683AF0}" type="pres">
      <dgm:prSet presAssocID="{7E18B6D8-8E09-4326-9BB1-03AA76E9D1C6}" presName="parentText" presStyleLbl="node1" presStyleIdx="4" presStyleCnt="8">
        <dgm:presLayoutVars>
          <dgm:chMax val="0"/>
          <dgm:bulletEnabled val="1"/>
        </dgm:presLayoutVars>
      </dgm:prSet>
      <dgm:spPr/>
    </dgm:pt>
    <dgm:pt modelId="{1B1738EA-0E5A-4137-90AE-B810576EFABF}" type="pres">
      <dgm:prSet presAssocID="{32FC5E25-67C3-4DE5-94E3-68549E757377}" presName="spacer" presStyleCnt="0"/>
      <dgm:spPr/>
    </dgm:pt>
    <dgm:pt modelId="{EA3D602C-F109-476C-8C1A-3F541F8C1366}" type="pres">
      <dgm:prSet presAssocID="{D169A5DB-F547-4C3F-8A44-8EA79C781748}" presName="parentText" presStyleLbl="node1" presStyleIdx="5" presStyleCnt="8">
        <dgm:presLayoutVars>
          <dgm:chMax val="0"/>
          <dgm:bulletEnabled val="1"/>
        </dgm:presLayoutVars>
      </dgm:prSet>
      <dgm:spPr/>
    </dgm:pt>
    <dgm:pt modelId="{D79E9320-9D35-40B4-A1CD-A9F615050F47}" type="pres">
      <dgm:prSet presAssocID="{69282883-C430-4A7D-A386-204F69C286FB}" presName="spacer" presStyleCnt="0"/>
      <dgm:spPr/>
    </dgm:pt>
    <dgm:pt modelId="{A0C60D3B-409F-4D05-A25C-E80F9B221A86}" type="pres">
      <dgm:prSet presAssocID="{F8EAFF81-B75B-4D00-AB7E-5A5C719CC45B}" presName="parentText" presStyleLbl="node1" presStyleIdx="6" presStyleCnt="8">
        <dgm:presLayoutVars>
          <dgm:chMax val="0"/>
          <dgm:bulletEnabled val="1"/>
        </dgm:presLayoutVars>
      </dgm:prSet>
      <dgm:spPr/>
    </dgm:pt>
    <dgm:pt modelId="{F2B4519A-1EF5-411B-B893-40DC8EF16769}" type="pres">
      <dgm:prSet presAssocID="{BD5C0132-E5EF-4B98-ACE9-73A59D76C190}" presName="spacer" presStyleCnt="0"/>
      <dgm:spPr/>
    </dgm:pt>
    <dgm:pt modelId="{875BA921-7804-43BF-B872-61EDB07D9549}" type="pres">
      <dgm:prSet presAssocID="{854A69F2-9E31-482A-AB53-49D07B6E185F}" presName="parentText" presStyleLbl="node1" presStyleIdx="7" presStyleCnt="8">
        <dgm:presLayoutVars>
          <dgm:chMax val="0"/>
          <dgm:bulletEnabled val="1"/>
        </dgm:presLayoutVars>
      </dgm:prSet>
      <dgm:spPr/>
    </dgm:pt>
  </dgm:ptLst>
  <dgm:cxnLst>
    <dgm:cxn modelId="{AEA22421-509B-414D-BBEA-AD49F8356DF1}" type="presOf" srcId="{BC79C053-17EC-440C-B339-28065162F37C}" destId="{BAAA11BB-58C6-4A91-AA5F-3269A8E020FB}" srcOrd="0" destOrd="0" presId="urn:microsoft.com/office/officeart/2005/8/layout/vList2"/>
    <dgm:cxn modelId="{CC46F924-C2EF-4F75-8B69-324EE229AB80}" type="presOf" srcId="{854A69F2-9E31-482A-AB53-49D07B6E185F}" destId="{875BA921-7804-43BF-B872-61EDB07D9549}" srcOrd="0" destOrd="0" presId="urn:microsoft.com/office/officeart/2005/8/layout/vList2"/>
    <dgm:cxn modelId="{968A2E2B-D627-4B99-9294-5AAC4AF84E28}" type="presOf" srcId="{F8EAFF81-B75B-4D00-AB7E-5A5C719CC45B}" destId="{A0C60D3B-409F-4D05-A25C-E80F9B221A86}" srcOrd="0" destOrd="0" presId="urn:microsoft.com/office/officeart/2005/8/layout/vList2"/>
    <dgm:cxn modelId="{2660A940-15B2-4F2C-9191-D87F224F1BBC}" srcId="{BC79C053-17EC-440C-B339-28065162F37C}" destId="{DAA6AF8E-9CFB-4948-9431-258D35CB9C24}" srcOrd="1" destOrd="0" parTransId="{A9EAA374-5D91-41D9-9F53-207A972C1210}" sibTransId="{960EE941-1817-4784-B28A-E190027835F3}"/>
    <dgm:cxn modelId="{661F996B-3D93-422A-97C2-21890DCA7657}" srcId="{BC79C053-17EC-440C-B339-28065162F37C}" destId="{304F1E27-3A38-4E4C-A045-DA8BF0514F55}" srcOrd="3" destOrd="0" parTransId="{68C64F1E-723E-4DF3-AC32-9F0E1586A99A}" sibTransId="{EDBD8290-9EED-436A-93AF-BA37313E2407}"/>
    <dgm:cxn modelId="{4DDB246E-5D07-447E-98D1-A1146888A334}" srcId="{BC79C053-17EC-440C-B339-28065162F37C}" destId="{7E18B6D8-8E09-4326-9BB1-03AA76E9D1C6}" srcOrd="4" destOrd="0" parTransId="{5D4EFF2C-CE4D-4455-B55B-6F0677810FEE}" sibTransId="{32FC5E25-67C3-4DE5-94E3-68549E757377}"/>
    <dgm:cxn modelId="{88615C55-D286-41D9-9385-185C8761CAA6}" srcId="{BC79C053-17EC-440C-B339-28065162F37C}" destId="{F8EAFF81-B75B-4D00-AB7E-5A5C719CC45B}" srcOrd="6" destOrd="0" parTransId="{7D31C0D0-4C94-4D68-8D86-01C544386F74}" sibTransId="{BD5C0132-E5EF-4B98-ACE9-73A59D76C190}"/>
    <dgm:cxn modelId="{EF83EF56-3BAA-438D-BC5C-A004FF39DAC6}" srcId="{BC79C053-17EC-440C-B339-28065162F37C}" destId="{D169A5DB-F547-4C3F-8A44-8EA79C781748}" srcOrd="5" destOrd="0" parTransId="{226F5507-8FFA-45FA-BA93-A4885590BAA5}" sibTransId="{69282883-C430-4A7D-A386-204F69C286FB}"/>
    <dgm:cxn modelId="{998D5F84-DD8B-4B98-8699-9BEDBDC0BF06}" srcId="{BC79C053-17EC-440C-B339-28065162F37C}" destId="{5BD8094F-AE95-4309-9F11-ECF6E9082C6C}" srcOrd="0" destOrd="0" parTransId="{07A8FBCC-FE3B-4BE2-9DE8-80D61388A4A1}" sibTransId="{202D1461-E88F-46DF-9566-24E7A5563AE0}"/>
    <dgm:cxn modelId="{72C49285-D06C-4349-A25D-556DACCCE746}" type="presOf" srcId="{D169A5DB-F547-4C3F-8A44-8EA79C781748}" destId="{EA3D602C-F109-476C-8C1A-3F541F8C1366}" srcOrd="0" destOrd="0" presId="urn:microsoft.com/office/officeart/2005/8/layout/vList2"/>
    <dgm:cxn modelId="{CB680B96-6DDC-4A1C-BD4F-882D60104A65}" type="presOf" srcId="{7E18B6D8-8E09-4326-9BB1-03AA76E9D1C6}" destId="{09B73364-6D9C-4CBC-8B89-190005683AF0}" srcOrd="0" destOrd="0" presId="urn:microsoft.com/office/officeart/2005/8/layout/vList2"/>
    <dgm:cxn modelId="{288DC09C-4072-41BB-8755-130D11A7BA8E}" type="presOf" srcId="{EE4E7077-6B7B-4BDA-A60C-30039E72B4F7}" destId="{48636D62-1BF8-4D7C-B878-5245907E7EF4}" srcOrd="0" destOrd="0" presId="urn:microsoft.com/office/officeart/2005/8/layout/vList2"/>
    <dgm:cxn modelId="{455494A4-063E-45D0-8DB7-741CBEF10E14}" srcId="{BC79C053-17EC-440C-B339-28065162F37C}" destId="{854A69F2-9E31-482A-AB53-49D07B6E185F}" srcOrd="7" destOrd="0" parTransId="{25CF89C5-30DB-4942-BE2E-C1B2B1BA53B7}" sibTransId="{7932C4A0-2C91-4234-937B-80EDC8452F88}"/>
    <dgm:cxn modelId="{CA6050D5-5477-4C79-AE78-8650D074884C}" type="presOf" srcId="{304F1E27-3A38-4E4C-A045-DA8BF0514F55}" destId="{4FB31F66-1DB4-4615-A8F1-9B5F8EC81A85}" srcOrd="0" destOrd="0" presId="urn:microsoft.com/office/officeart/2005/8/layout/vList2"/>
    <dgm:cxn modelId="{3CF974D5-5723-4F0D-8FCD-0A8E113E8BF4}" type="presOf" srcId="{5BD8094F-AE95-4309-9F11-ECF6E9082C6C}" destId="{B5A51485-BB38-4D4E-8B9F-4D563650A8EF}" srcOrd="0" destOrd="0" presId="urn:microsoft.com/office/officeart/2005/8/layout/vList2"/>
    <dgm:cxn modelId="{3D64B5ED-8635-4C25-B3BC-3EBF368909CA}" srcId="{BC79C053-17EC-440C-B339-28065162F37C}" destId="{EE4E7077-6B7B-4BDA-A60C-30039E72B4F7}" srcOrd="2" destOrd="0" parTransId="{2CA2B3E9-F177-4E85-8106-7882F25F0B62}" sibTransId="{3793652E-AB30-4E08-9B5F-0B486D4994BA}"/>
    <dgm:cxn modelId="{61C816FD-9B88-4380-A86F-95B18A1F45ED}" type="presOf" srcId="{DAA6AF8E-9CFB-4948-9431-258D35CB9C24}" destId="{40CE9D38-13B1-44FF-AF20-49E4C31C236E}" srcOrd="0" destOrd="0" presId="urn:microsoft.com/office/officeart/2005/8/layout/vList2"/>
    <dgm:cxn modelId="{36D408A4-FD86-47B7-A46C-27E3F87A28F4}" type="presParOf" srcId="{BAAA11BB-58C6-4A91-AA5F-3269A8E020FB}" destId="{B5A51485-BB38-4D4E-8B9F-4D563650A8EF}" srcOrd="0" destOrd="0" presId="urn:microsoft.com/office/officeart/2005/8/layout/vList2"/>
    <dgm:cxn modelId="{513485CF-AF23-43B3-883F-BB6E0ABBD9FF}" type="presParOf" srcId="{BAAA11BB-58C6-4A91-AA5F-3269A8E020FB}" destId="{1A49E851-BBEE-424A-9B68-371441FE6220}" srcOrd="1" destOrd="0" presId="urn:microsoft.com/office/officeart/2005/8/layout/vList2"/>
    <dgm:cxn modelId="{F95C2D0E-BB4B-4F91-803A-17B7EC69D898}" type="presParOf" srcId="{BAAA11BB-58C6-4A91-AA5F-3269A8E020FB}" destId="{40CE9D38-13B1-44FF-AF20-49E4C31C236E}" srcOrd="2" destOrd="0" presId="urn:microsoft.com/office/officeart/2005/8/layout/vList2"/>
    <dgm:cxn modelId="{3C90739D-4F92-4EC5-B3FA-AA24B36566F4}" type="presParOf" srcId="{BAAA11BB-58C6-4A91-AA5F-3269A8E020FB}" destId="{78F47DBD-C30C-4BD8-B560-F3B526C425BB}" srcOrd="3" destOrd="0" presId="urn:microsoft.com/office/officeart/2005/8/layout/vList2"/>
    <dgm:cxn modelId="{527BE1CC-6D04-4B2D-95C9-A4C50CE58668}" type="presParOf" srcId="{BAAA11BB-58C6-4A91-AA5F-3269A8E020FB}" destId="{48636D62-1BF8-4D7C-B878-5245907E7EF4}" srcOrd="4" destOrd="0" presId="urn:microsoft.com/office/officeart/2005/8/layout/vList2"/>
    <dgm:cxn modelId="{3D05297E-20C6-49A7-AE7B-CA618E2E7B33}" type="presParOf" srcId="{BAAA11BB-58C6-4A91-AA5F-3269A8E020FB}" destId="{49401C05-19A2-4CF5-8EC9-9347C994304A}" srcOrd="5" destOrd="0" presId="urn:microsoft.com/office/officeart/2005/8/layout/vList2"/>
    <dgm:cxn modelId="{17967161-D204-4FF2-8D35-04EBAD1C72DA}" type="presParOf" srcId="{BAAA11BB-58C6-4A91-AA5F-3269A8E020FB}" destId="{4FB31F66-1DB4-4615-A8F1-9B5F8EC81A85}" srcOrd="6" destOrd="0" presId="urn:microsoft.com/office/officeart/2005/8/layout/vList2"/>
    <dgm:cxn modelId="{47717CF3-5FAC-47AF-8C74-D7E3596D43A7}" type="presParOf" srcId="{BAAA11BB-58C6-4A91-AA5F-3269A8E020FB}" destId="{0E75C2F1-4485-4AF9-8B63-C69B01BD4D0E}" srcOrd="7" destOrd="0" presId="urn:microsoft.com/office/officeart/2005/8/layout/vList2"/>
    <dgm:cxn modelId="{27533AD6-5EBF-4D21-9B77-DFA836E64B4C}" type="presParOf" srcId="{BAAA11BB-58C6-4A91-AA5F-3269A8E020FB}" destId="{09B73364-6D9C-4CBC-8B89-190005683AF0}" srcOrd="8" destOrd="0" presId="urn:microsoft.com/office/officeart/2005/8/layout/vList2"/>
    <dgm:cxn modelId="{89C2D111-475C-4193-8CA1-A6B0057E6FDB}" type="presParOf" srcId="{BAAA11BB-58C6-4A91-AA5F-3269A8E020FB}" destId="{1B1738EA-0E5A-4137-90AE-B810576EFABF}" srcOrd="9" destOrd="0" presId="urn:microsoft.com/office/officeart/2005/8/layout/vList2"/>
    <dgm:cxn modelId="{538EB337-7693-4E75-88D5-3377E1F9C008}" type="presParOf" srcId="{BAAA11BB-58C6-4A91-AA5F-3269A8E020FB}" destId="{EA3D602C-F109-476C-8C1A-3F541F8C1366}" srcOrd="10" destOrd="0" presId="urn:microsoft.com/office/officeart/2005/8/layout/vList2"/>
    <dgm:cxn modelId="{50148EDD-4C08-4D4E-A10A-F07CC1473255}" type="presParOf" srcId="{BAAA11BB-58C6-4A91-AA5F-3269A8E020FB}" destId="{D79E9320-9D35-40B4-A1CD-A9F615050F47}" srcOrd="11" destOrd="0" presId="urn:microsoft.com/office/officeart/2005/8/layout/vList2"/>
    <dgm:cxn modelId="{A90D3C7E-28B5-4BF4-8F32-6AA475F749C3}" type="presParOf" srcId="{BAAA11BB-58C6-4A91-AA5F-3269A8E020FB}" destId="{A0C60D3B-409F-4D05-A25C-E80F9B221A86}" srcOrd="12" destOrd="0" presId="urn:microsoft.com/office/officeart/2005/8/layout/vList2"/>
    <dgm:cxn modelId="{CF9AE48B-B166-4FC4-A7B8-7F555DDCE9C1}" type="presParOf" srcId="{BAAA11BB-58C6-4A91-AA5F-3269A8E020FB}" destId="{F2B4519A-1EF5-411B-B893-40DC8EF16769}" srcOrd="13" destOrd="0" presId="urn:microsoft.com/office/officeart/2005/8/layout/vList2"/>
    <dgm:cxn modelId="{FACB861F-5E3C-4C1D-9FEB-25A8B227CA6F}" type="presParOf" srcId="{BAAA11BB-58C6-4A91-AA5F-3269A8E020FB}" destId="{875BA921-7804-43BF-B872-61EDB07D9549}"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9C053-17EC-440C-B339-28065162F37C}" type="doc">
      <dgm:prSet loTypeId="urn:microsoft.com/office/officeart/2005/8/layout/vList2" loCatId="list" qsTypeId="urn:microsoft.com/office/officeart/2005/8/quickstyle/simple5" qsCatId="simple" csTypeId="urn:microsoft.com/office/officeart/2005/8/colors/accent0_3" csCatId="mainScheme"/>
      <dgm:spPr/>
      <dgm:t>
        <a:bodyPr/>
        <a:lstStyle/>
        <a:p>
          <a:endParaRPr lang="en-US"/>
        </a:p>
      </dgm:t>
    </dgm:pt>
    <dgm:pt modelId="{5BD8094F-AE95-4309-9F11-ECF6E9082C6C}">
      <dgm:prSet custT="1"/>
      <dgm:spPr/>
      <dgm:t>
        <a:bodyPr/>
        <a:lstStyle/>
        <a:p>
          <a:r>
            <a:rPr lang="x-none" sz="1800" dirty="0">
              <a:solidFill>
                <a:srgbClr val="064824"/>
              </a:solidFill>
            </a:rPr>
            <a:t>Perform an initial project review with steering committee</a:t>
          </a:r>
          <a:endParaRPr lang="en-US" sz="1800" dirty="0">
            <a:solidFill>
              <a:srgbClr val="064824"/>
            </a:solidFill>
          </a:endParaRPr>
        </a:p>
      </dgm:t>
    </dgm:pt>
    <dgm:pt modelId="{07A8FBCC-FE3B-4BE2-9DE8-80D61388A4A1}" type="parTrans" cxnId="{998D5F84-DD8B-4B98-8699-9BEDBDC0BF06}">
      <dgm:prSet/>
      <dgm:spPr/>
      <dgm:t>
        <a:bodyPr/>
        <a:lstStyle/>
        <a:p>
          <a:endParaRPr lang="en-US" sz="2800">
            <a:solidFill>
              <a:srgbClr val="064824"/>
            </a:solidFill>
          </a:endParaRPr>
        </a:p>
      </dgm:t>
    </dgm:pt>
    <dgm:pt modelId="{202D1461-E88F-46DF-9566-24E7A5563AE0}" type="sibTrans" cxnId="{998D5F84-DD8B-4B98-8699-9BEDBDC0BF06}">
      <dgm:prSet/>
      <dgm:spPr/>
      <dgm:t>
        <a:bodyPr/>
        <a:lstStyle/>
        <a:p>
          <a:endParaRPr lang="en-US" sz="2800">
            <a:solidFill>
              <a:srgbClr val="064824"/>
            </a:solidFill>
          </a:endParaRPr>
        </a:p>
      </dgm:t>
    </dgm:pt>
    <dgm:pt modelId="{35CDBCF0-7A96-4416-B443-D1B1C217EFB1}">
      <dgm:prSet custT="1"/>
      <dgm:spPr/>
      <dgm:t>
        <a:bodyPr/>
        <a:lstStyle/>
        <a:p>
          <a:r>
            <a:rPr lang="x-none" sz="1800">
              <a:solidFill>
                <a:srgbClr val="064824"/>
              </a:solidFill>
            </a:rPr>
            <a:t>Perform a detailed onsite audit of all existing card, key, access and security systems on campus</a:t>
          </a:r>
          <a:endParaRPr lang="en-US" sz="1800">
            <a:solidFill>
              <a:srgbClr val="064824"/>
            </a:solidFill>
          </a:endParaRPr>
        </a:p>
      </dgm:t>
    </dgm:pt>
    <dgm:pt modelId="{701557EF-53D2-4C3F-BB76-0C6AF3205F81}" type="parTrans" cxnId="{6C64BE5A-14BF-4A73-BC6F-3F75063E3AD1}">
      <dgm:prSet/>
      <dgm:spPr/>
      <dgm:t>
        <a:bodyPr/>
        <a:lstStyle/>
        <a:p>
          <a:endParaRPr lang="en-US" sz="2800">
            <a:solidFill>
              <a:srgbClr val="064824"/>
            </a:solidFill>
          </a:endParaRPr>
        </a:p>
      </dgm:t>
    </dgm:pt>
    <dgm:pt modelId="{DDB64B6B-548F-4DC6-BD12-B0ADE8CE95C3}" type="sibTrans" cxnId="{6C64BE5A-14BF-4A73-BC6F-3F75063E3AD1}">
      <dgm:prSet/>
      <dgm:spPr/>
      <dgm:t>
        <a:bodyPr/>
        <a:lstStyle/>
        <a:p>
          <a:endParaRPr lang="en-US" sz="2800">
            <a:solidFill>
              <a:srgbClr val="064824"/>
            </a:solidFill>
          </a:endParaRPr>
        </a:p>
      </dgm:t>
    </dgm:pt>
    <dgm:pt modelId="{CC7AED9C-8251-45C0-A597-7428C1F6A5AF}">
      <dgm:prSet custT="1"/>
      <dgm:spPr/>
      <dgm:t>
        <a:bodyPr/>
        <a:lstStyle/>
        <a:p>
          <a:r>
            <a:rPr lang="x-none" sz="1800">
              <a:solidFill>
                <a:srgbClr val="064824"/>
              </a:solidFill>
            </a:rPr>
            <a:t>Perform detailed stakeholder interviews with key campus staff</a:t>
          </a:r>
          <a:endParaRPr lang="en-US" sz="1800">
            <a:solidFill>
              <a:srgbClr val="064824"/>
            </a:solidFill>
          </a:endParaRPr>
        </a:p>
      </dgm:t>
    </dgm:pt>
    <dgm:pt modelId="{78F32077-395C-4E5B-B18F-0309024970BB}" type="parTrans" cxnId="{99FD1412-7659-4FDE-8EAD-87DBE801440A}">
      <dgm:prSet/>
      <dgm:spPr/>
      <dgm:t>
        <a:bodyPr/>
        <a:lstStyle/>
        <a:p>
          <a:endParaRPr lang="en-US" sz="2800">
            <a:solidFill>
              <a:srgbClr val="064824"/>
            </a:solidFill>
          </a:endParaRPr>
        </a:p>
      </dgm:t>
    </dgm:pt>
    <dgm:pt modelId="{3F0084CA-3E29-4E87-9BE8-A384AAB4934F}" type="sibTrans" cxnId="{99FD1412-7659-4FDE-8EAD-87DBE801440A}">
      <dgm:prSet/>
      <dgm:spPr/>
      <dgm:t>
        <a:bodyPr/>
        <a:lstStyle/>
        <a:p>
          <a:endParaRPr lang="en-US" sz="2800">
            <a:solidFill>
              <a:srgbClr val="064824"/>
            </a:solidFill>
          </a:endParaRPr>
        </a:p>
      </dgm:t>
    </dgm:pt>
    <dgm:pt modelId="{E6F5A233-7CE5-4CBE-AAD1-9ECE8B0020AA}">
      <dgm:prSet custT="1"/>
      <dgm:spPr/>
      <dgm:t>
        <a:bodyPr/>
        <a:lstStyle/>
        <a:p>
          <a:r>
            <a:rPr lang="x-none" sz="1800">
              <a:solidFill>
                <a:srgbClr val="064824"/>
              </a:solidFill>
            </a:rPr>
            <a:t>Identify opportunities for innovation and digital transformation</a:t>
          </a:r>
          <a:endParaRPr lang="en-US" sz="1800">
            <a:solidFill>
              <a:srgbClr val="064824"/>
            </a:solidFill>
          </a:endParaRPr>
        </a:p>
      </dgm:t>
    </dgm:pt>
    <dgm:pt modelId="{F8BCA35D-A8B4-42A6-AA26-2992DDFD6A6F}" type="parTrans" cxnId="{77276858-DA8E-4235-8DF0-576DF3BB6AEF}">
      <dgm:prSet/>
      <dgm:spPr/>
      <dgm:t>
        <a:bodyPr/>
        <a:lstStyle/>
        <a:p>
          <a:endParaRPr lang="en-US" sz="2800">
            <a:solidFill>
              <a:srgbClr val="064824"/>
            </a:solidFill>
          </a:endParaRPr>
        </a:p>
      </dgm:t>
    </dgm:pt>
    <dgm:pt modelId="{81BB60FC-F1A7-44BF-93D1-AB4C5E0B9112}" type="sibTrans" cxnId="{77276858-DA8E-4235-8DF0-576DF3BB6AEF}">
      <dgm:prSet/>
      <dgm:spPr/>
      <dgm:t>
        <a:bodyPr/>
        <a:lstStyle/>
        <a:p>
          <a:endParaRPr lang="en-US" sz="2800">
            <a:solidFill>
              <a:srgbClr val="064824"/>
            </a:solidFill>
          </a:endParaRPr>
        </a:p>
      </dgm:t>
    </dgm:pt>
    <dgm:pt modelId="{03F0D831-9923-42D2-8459-825453E215F1}">
      <dgm:prSet custT="1"/>
      <dgm:spPr/>
      <dgm:t>
        <a:bodyPr/>
        <a:lstStyle/>
        <a:p>
          <a:r>
            <a:rPr lang="x-none" sz="1800" dirty="0">
              <a:solidFill>
                <a:srgbClr val="064824"/>
              </a:solidFill>
            </a:rPr>
            <a:t>Prepare and present findings to stakeholders during a ½ - full day onsite presentation that outlines current state and future state opportunities</a:t>
          </a:r>
          <a:endParaRPr lang="en-US" sz="1800" dirty="0">
            <a:solidFill>
              <a:srgbClr val="064824"/>
            </a:solidFill>
          </a:endParaRPr>
        </a:p>
      </dgm:t>
    </dgm:pt>
    <dgm:pt modelId="{17D6C593-3B6F-4D15-B121-94D48366586D}" type="parTrans" cxnId="{D870D44C-EDB6-4DCD-BA79-11467C04E7AA}">
      <dgm:prSet/>
      <dgm:spPr/>
      <dgm:t>
        <a:bodyPr/>
        <a:lstStyle/>
        <a:p>
          <a:endParaRPr lang="en-US" sz="2800">
            <a:solidFill>
              <a:srgbClr val="064824"/>
            </a:solidFill>
          </a:endParaRPr>
        </a:p>
      </dgm:t>
    </dgm:pt>
    <dgm:pt modelId="{91FF06FE-4CB9-4E57-B9BA-63B96AF03589}" type="sibTrans" cxnId="{D870D44C-EDB6-4DCD-BA79-11467C04E7AA}">
      <dgm:prSet/>
      <dgm:spPr/>
      <dgm:t>
        <a:bodyPr/>
        <a:lstStyle/>
        <a:p>
          <a:endParaRPr lang="en-US" sz="2800">
            <a:solidFill>
              <a:srgbClr val="064824"/>
            </a:solidFill>
          </a:endParaRPr>
        </a:p>
      </dgm:t>
    </dgm:pt>
    <dgm:pt modelId="{7E329414-1D85-46D1-A652-53EB48488BFE}">
      <dgm:prSet custT="1"/>
      <dgm:spPr/>
      <dgm:t>
        <a:bodyPr/>
        <a:lstStyle/>
        <a:p>
          <a:r>
            <a:rPr lang="x-none" sz="1800">
              <a:solidFill>
                <a:srgbClr val="064824"/>
              </a:solidFill>
            </a:rPr>
            <a:t>Develop and present multiple detailed system design potentials that align with available marketplace solution(s)</a:t>
          </a:r>
          <a:endParaRPr lang="en-US" sz="1800">
            <a:solidFill>
              <a:srgbClr val="064824"/>
            </a:solidFill>
          </a:endParaRPr>
        </a:p>
      </dgm:t>
    </dgm:pt>
    <dgm:pt modelId="{49391904-3442-44B6-A6A5-87152F82E746}" type="parTrans" cxnId="{F3A86193-7744-414B-8DDA-41AE64AE362E}">
      <dgm:prSet/>
      <dgm:spPr/>
      <dgm:t>
        <a:bodyPr/>
        <a:lstStyle/>
        <a:p>
          <a:endParaRPr lang="en-US" sz="2800">
            <a:solidFill>
              <a:srgbClr val="064824"/>
            </a:solidFill>
          </a:endParaRPr>
        </a:p>
      </dgm:t>
    </dgm:pt>
    <dgm:pt modelId="{123637DC-471B-4E3A-B345-4C53C26D167A}" type="sibTrans" cxnId="{F3A86193-7744-414B-8DDA-41AE64AE362E}">
      <dgm:prSet/>
      <dgm:spPr/>
      <dgm:t>
        <a:bodyPr/>
        <a:lstStyle/>
        <a:p>
          <a:endParaRPr lang="en-US" sz="2800">
            <a:solidFill>
              <a:srgbClr val="064824"/>
            </a:solidFill>
          </a:endParaRPr>
        </a:p>
      </dgm:t>
    </dgm:pt>
    <dgm:pt modelId="{F49EC815-BC21-4CB3-AF66-42C8A3178817}">
      <dgm:prSet custT="1"/>
      <dgm:spPr/>
      <dgm:t>
        <a:bodyPr/>
        <a:lstStyle/>
        <a:p>
          <a:r>
            <a:rPr lang="x-none" sz="1800">
              <a:solidFill>
                <a:srgbClr val="064824"/>
              </a:solidFill>
            </a:rPr>
            <a:t>Identify potential technologies and vendors for </a:t>
          </a:r>
          <a:r>
            <a:rPr lang="en-US" sz="1800">
              <a:solidFill>
                <a:srgbClr val="064824"/>
              </a:solidFill>
            </a:rPr>
            <a:t>next </a:t>
          </a:r>
          <a:r>
            <a:rPr lang="x-none" sz="1800">
              <a:solidFill>
                <a:srgbClr val="064824"/>
              </a:solidFill>
            </a:rPr>
            <a:t>phase of project</a:t>
          </a:r>
          <a:r>
            <a:rPr lang="en-US" sz="1800">
              <a:solidFill>
                <a:srgbClr val="064824"/>
              </a:solidFill>
            </a:rPr>
            <a:t>, development and release of the RFP</a:t>
          </a:r>
        </a:p>
      </dgm:t>
    </dgm:pt>
    <dgm:pt modelId="{9EE00EE3-DF89-4CD0-AF96-99D7E372E42A}" type="parTrans" cxnId="{0757707F-99D1-4A7D-8037-460E954ED05B}">
      <dgm:prSet/>
      <dgm:spPr/>
      <dgm:t>
        <a:bodyPr/>
        <a:lstStyle/>
        <a:p>
          <a:endParaRPr lang="en-US" sz="2800">
            <a:solidFill>
              <a:srgbClr val="064824"/>
            </a:solidFill>
          </a:endParaRPr>
        </a:p>
      </dgm:t>
    </dgm:pt>
    <dgm:pt modelId="{8EB852CE-58DC-4F59-BAF9-BD36195EB291}" type="sibTrans" cxnId="{0757707F-99D1-4A7D-8037-460E954ED05B}">
      <dgm:prSet/>
      <dgm:spPr/>
      <dgm:t>
        <a:bodyPr/>
        <a:lstStyle/>
        <a:p>
          <a:endParaRPr lang="en-US" sz="2800">
            <a:solidFill>
              <a:srgbClr val="064824"/>
            </a:solidFill>
          </a:endParaRPr>
        </a:p>
      </dgm:t>
    </dgm:pt>
    <dgm:pt modelId="{BAAA11BB-58C6-4A91-AA5F-3269A8E020FB}" type="pres">
      <dgm:prSet presAssocID="{BC79C053-17EC-440C-B339-28065162F37C}" presName="linear" presStyleCnt="0">
        <dgm:presLayoutVars>
          <dgm:animLvl val="lvl"/>
          <dgm:resizeHandles val="exact"/>
        </dgm:presLayoutVars>
      </dgm:prSet>
      <dgm:spPr/>
    </dgm:pt>
    <dgm:pt modelId="{B5A51485-BB38-4D4E-8B9F-4D563650A8EF}" type="pres">
      <dgm:prSet presAssocID="{5BD8094F-AE95-4309-9F11-ECF6E9082C6C}" presName="parentText" presStyleLbl="node1" presStyleIdx="0" presStyleCnt="7">
        <dgm:presLayoutVars>
          <dgm:chMax val="0"/>
          <dgm:bulletEnabled val="1"/>
        </dgm:presLayoutVars>
      </dgm:prSet>
      <dgm:spPr/>
    </dgm:pt>
    <dgm:pt modelId="{1A49E851-BBEE-424A-9B68-371441FE6220}" type="pres">
      <dgm:prSet presAssocID="{202D1461-E88F-46DF-9566-24E7A5563AE0}" presName="spacer" presStyleCnt="0"/>
      <dgm:spPr/>
    </dgm:pt>
    <dgm:pt modelId="{C1A762E1-AB4D-4328-9996-369C2CCFDAE8}" type="pres">
      <dgm:prSet presAssocID="{35CDBCF0-7A96-4416-B443-D1B1C217EFB1}" presName="parentText" presStyleLbl="node1" presStyleIdx="1" presStyleCnt="7">
        <dgm:presLayoutVars>
          <dgm:chMax val="0"/>
          <dgm:bulletEnabled val="1"/>
        </dgm:presLayoutVars>
      </dgm:prSet>
      <dgm:spPr/>
    </dgm:pt>
    <dgm:pt modelId="{85C28F6C-226B-44A3-A567-7C5BEAE6015F}" type="pres">
      <dgm:prSet presAssocID="{DDB64B6B-548F-4DC6-BD12-B0ADE8CE95C3}" presName="spacer" presStyleCnt="0"/>
      <dgm:spPr/>
    </dgm:pt>
    <dgm:pt modelId="{19986353-7A00-4002-9E98-D8A1B685DEAB}" type="pres">
      <dgm:prSet presAssocID="{CC7AED9C-8251-45C0-A597-7428C1F6A5AF}" presName="parentText" presStyleLbl="node1" presStyleIdx="2" presStyleCnt="7">
        <dgm:presLayoutVars>
          <dgm:chMax val="0"/>
          <dgm:bulletEnabled val="1"/>
        </dgm:presLayoutVars>
      </dgm:prSet>
      <dgm:spPr/>
    </dgm:pt>
    <dgm:pt modelId="{91A28D1F-6D6A-4D83-8C79-ECD99A0BC387}" type="pres">
      <dgm:prSet presAssocID="{3F0084CA-3E29-4E87-9BE8-A384AAB4934F}" presName="spacer" presStyleCnt="0"/>
      <dgm:spPr/>
    </dgm:pt>
    <dgm:pt modelId="{07B97F15-C141-4466-885B-453A97665F76}" type="pres">
      <dgm:prSet presAssocID="{E6F5A233-7CE5-4CBE-AAD1-9ECE8B0020AA}" presName="parentText" presStyleLbl="node1" presStyleIdx="3" presStyleCnt="7">
        <dgm:presLayoutVars>
          <dgm:chMax val="0"/>
          <dgm:bulletEnabled val="1"/>
        </dgm:presLayoutVars>
      </dgm:prSet>
      <dgm:spPr/>
    </dgm:pt>
    <dgm:pt modelId="{849CA44A-78D8-4C2A-9175-D3E6781E317D}" type="pres">
      <dgm:prSet presAssocID="{81BB60FC-F1A7-44BF-93D1-AB4C5E0B9112}" presName="spacer" presStyleCnt="0"/>
      <dgm:spPr/>
    </dgm:pt>
    <dgm:pt modelId="{2DDC8016-FFA6-47F2-B416-BD6EC97A01AC}" type="pres">
      <dgm:prSet presAssocID="{03F0D831-9923-42D2-8459-825453E215F1}" presName="parentText" presStyleLbl="node1" presStyleIdx="4" presStyleCnt="7">
        <dgm:presLayoutVars>
          <dgm:chMax val="0"/>
          <dgm:bulletEnabled val="1"/>
        </dgm:presLayoutVars>
      </dgm:prSet>
      <dgm:spPr/>
    </dgm:pt>
    <dgm:pt modelId="{3FCFD750-5669-4247-BCC4-7AE1080BB97E}" type="pres">
      <dgm:prSet presAssocID="{91FF06FE-4CB9-4E57-B9BA-63B96AF03589}" presName="spacer" presStyleCnt="0"/>
      <dgm:spPr/>
    </dgm:pt>
    <dgm:pt modelId="{022EC3E5-F059-4F51-87E0-28E3D5317E09}" type="pres">
      <dgm:prSet presAssocID="{7E329414-1D85-46D1-A652-53EB48488BFE}" presName="parentText" presStyleLbl="node1" presStyleIdx="5" presStyleCnt="7">
        <dgm:presLayoutVars>
          <dgm:chMax val="0"/>
          <dgm:bulletEnabled val="1"/>
        </dgm:presLayoutVars>
      </dgm:prSet>
      <dgm:spPr/>
    </dgm:pt>
    <dgm:pt modelId="{AD6C7598-90AE-46FF-984F-FF35C6C6F9E6}" type="pres">
      <dgm:prSet presAssocID="{123637DC-471B-4E3A-B345-4C53C26D167A}" presName="spacer" presStyleCnt="0"/>
      <dgm:spPr/>
    </dgm:pt>
    <dgm:pt modelId="{11B75455-AA93-4973-BDC4-613F4CFCC7FB}" type="pres">
      <dgm:prSet presAssocID="{F49EC815-BC21-4CB3-AF66-42C8A3178817}" presName="parentText" presStyleLbl="node1" presStyleIdx="6" presStyleCnt="7">
        <dgm:presLayoutVars>
          <dgm:chMax val="0"/>
          <dgm:bulletEnabled val="1"/>
        </dgm:presLayoutVars>
      </dgm:prSet>
      <dgm:spPr/>
    </dgm:pt>
  </dgm:ptLst>
  <dgm:cxnLst>
    <dgm:cxn modelId="{56C2DA0A-3489-44B2-AAC3-10F7664C6ACA}" type="presOf" srcId="{7E329414-1D85-46D1-A652-53EB48488BFE}" destId="{022EC3E5-F059-4F51-87E0-28E3D5317E09}" srcOrd="0" destOrd="0" presId="urn:microsoft.com/office/officeart/2005/8/layout/vList2"/>
    <dgm:cxn modelId="{99FD1412-7659-4FDE-8EAD-87DBE801440A}" srcId="{BC79C053-17EC-440C-B339-28065162F37C}" destId="{CC7AED9C-8251-45C0-A597-7428C1F6A5AF}" srcOrd="2" destOrd="0" parTransId="{78F32077-395C-4E5B-B18F-0309024970BB}" sibTransId="{3F0084CA-3E29-4E87-9BE8-A384AAB4934F}"/>
    <dgm:cxn modelId="{AEA22421-509B-414D-BBEA-AD49F8356DF1}" type="presOf" srcId="{BC79C053-17EC-440C-B339-28065162F37C}" destId="{BAAA11BB-58C6-4A91-AA5F-3269A8E020FB}" srcOrd="0" destOrd="0" presId="urn:microsoft.com/office/officeart/2005/8/layout/vList2"/>
    <dgm:cxn modelId="{6C104544-4A4C-4C1B-8B33-76ECB5785E4F}" type="presOf" srcId="{CC7AED9C-8251-45C0-A597-7428C1F6A5AF}" destId="{19986353-7A00-4002-9E98-D8A1B685DEAB}" srcOrd="0" destOrd="0" presId="urn:microsoft.com/office/officeart/2005/8/layout/vList2"/>
    <dgm:cxn modelId="{D870D44C-EDB6-4DCD-BA79-11467C04E7AA}" srcId="{BC79C053-17EC-440C-B339-28065162F37C}" destId="{03F0D831-9923-42D2-8459-825453E215F1}" srcOrd="4" destOrd="0" parTransId="{17D6C593-3B6F-4D15-B121-94D48366586D}" sibTransId="{91FF06FE-4CB9-4E57-B9BA-63B96AF03589}"/>
    <dgm:cxn modelId="{49B7FE71-DC46-4093-8AA0-C483F3D3BB24}" type="presOf" srcId="{35CDBCF0-7A96-4416-B443-D1B1C217EFB1}" destId="{C1A762E1-AB4D-4328-9996-369C2CCFDAE8}" srcOrd="0" destOrd="0" presId="urn:microsoft.com/office/officeart/2005/8/layout/vList2"/>
    <dgm:cxn modelId="{8C551958-BC88-45D0-BFD2-5BBD94141DB4}" type="presOf" srcId="{E6F5A233-7CE5-4CBE-AAD1-9ECE8B0020AA}" destId="{07B97F15-C141-4466-885B-453A97665F76}" srcOrd="0" destOrd="0" presId="urn:microsoft.com/office/officeart/2005/8/layout/vList2"/>
    <dgm:cxn modelId="{77276858-DA8E-4235-8DF0-576DF3BB6AEF}" srcId="{BC79C053-17EC-440C-B339-28065162F37C}" destId="{E6F5A233-7CE5-4CBE-AAD1-9ECE8B0020AA}" srcOrd="3" destOrd="0" parTransId="{F8BCA35D-A8B4-42A6-AA26-2992DDFD6A6F}" sibTransId="{81BB60FC-F1A7-44BF-93D1-AB4C5E0B9112}"/>
    <dgm:cxn modelId="{6C64BE5A-14BF-4A73-BC6F-3F75063E3AD1}" srcId="{BC79C053-17EC-440C-B339-28065162F37C}" destId="{35CDBCF0-7A96-4416-B443-D1B1C217EFB1}" srcOrd="1" destOrd="0" parTransId="{701557EF-53D2-4C3F-BB76-0C6AF3205F81}" sibTransId="{DDB64B6B-548F-4DC6-BD12-B0ADE8CE95C3}"/>
    <dgm:cxn modelId="{0757707F-99D1-4A7D-8037-460E954ED05B}" srcId="{BC79C053-17EC-440C-B339-28065162F37C}" destId="{F49EC815-BC21-4CB3-AF66-42C8A3178817}" srcOrd="6" destOrd="0" parTransId="{9EE00EE3-DF89-4CD0-AF96-99D7E372E42A}" sibTransId="{8EB852CE-58DC-4F59-BAF9-BD36195EB291}"/>
    <dgm:cxn modelId="{38887481-9F20-4918-97A1-227D0441205B}" type="presOf" srcId="{F49EC815-BC21-4CB3-AF66-42C8A3178817}" destId="{11B75455-AA93-4973-BDC4-613F4CFCC7FB}" srcOrd="0" destOrd="0" presId="urn:microsoft.com/office/officeart/2005/8/layout/vList2"/>
    <dgm:cxn modelId="{998D5F84-DD8B-4B98-8699-9BEDBDC0BF06}" srcId="{BC79C053-17EC-440C-B339-28065162F37C}" destId="{5BD8094F-AE95-4309-9F11-ECF6E9082C6C}" srcOrd="0" destOrd="0" parTransId="{07A8FBCC-FE3B-4BE2-9DE8-80D61388A4A1}" sibTransId="{202D1461-E88F-46DF-9566-24E7A5563AE0}"/>
    <dgm:cxn modelId="{F3A86193-7744-414B-8DDA-41AE64AE362E}" srcId="{BC79C053-17EC-440C-B339-28065162F37C}" destId="{7E329414-1D85-46D1-A652-53EB48488BFE}" srcOrd="5" destOrd="0" parTransId="{49391904-3442-44B6-A6A5-87152F82E746}" sibTransId="{123637DC-471B-4E3A-B345-4C53C26D167A}"/>
    <dgm:cxn modelId="{E9F19ABE-D882-41B5-9428-13786D79144F}" type="presOf" srcId="{03F0D831-9923-42D2-8459-825453E215F1}" destId="{2DDC8016-FFA6-47F2-B416-BD6EC97A01AC}" srcOrd="0" destOrd="0" presId="urn:microsoft.com/office/officeart/2005/8/layout/vList2"/>
    <dgm:cxn modelId="{3CF974D5-5723-4F0D-8FCD-0A8E113E8BF4}" type="presOf" srcId="{5BD8094F-AE95-4309-9F11-ECF6E9082C6C}" destId="{B5A51485-BB38-4D4E-8B9F-4D563650A8EF}" srcOrd="0" destOrd="0" presId="urn:microsoft.com/office/officeart/2005/8/layout/vList2"/>
    <dgm:cxn modelId="{36D408A4-FD86-47B7-A46C-27E3F87A28F4}" type="presParOf" srcId="{BAAA11BB-58C6-4A91-AA5F-3269A8E020FB}" destId="{B5A51485-BB38-4D4E-8B9F-4D563650A8EF}" srcOrd="0" destOrd="0" presId="urn:microsoft.com/office/officeart/2005/8/layout/vList2"/>
    <dgm:cxn modelId="{513485CF-AF23-43B3-883F-BB6E0ABBD9FF}" type="presParOf" srcId="{BAAA11BB-58C6-4A91-AA5F-3269A8E020FB}" destId="{1A49E851-BBEE-424A-9B68-371441FE6220}" srcOrd="1" destOrd="0" presId="urn:microsoft.com/office/officeart/2005/8/layout/vList2"/>
    <dgm:cxn modelId="{7D034E0D-35C9-4E31-9C69-DC09EE9C5281}" type="presParOf" srcId="{BAAA11BB-58C6-4A91-AA5F-3269A8E020FB}" destId="{C1A762E1-AB4D-4328-9996-369C2CCFDAE8}" srcOrd="2" destOrd="0" presId="urn:microsoft.com/office/officeart/2005/8/layout/vList2"/>
    <dgm:cxn modelId="{8187774F-44D1-4BA8-8854-58373DBC2B4F}" type="presParOf" srcId="{BAAA11BB-58C6-4A91-AA5F-3269A8E020FB}" destId="{85C28F6C-226B-44A3-A567-7C5BEAE6015F}" srcOrd="3" destOrd="0" presId="urn:microsoft.com/office/officeart/2005/8/layout/vList2"/>
    <dgm:cxn modelId="{EEF3D413-0704-42CE-8009-B23710C4CDF1}" type="presParOf" srcId="{BAAA11BB-58C6-4A91-AA5F-3269A8E020FB}" destId="{19986353-7A00-4002-9E98-D8A1B685DEAB}" srcOrd="4" destOrd="0" presId="urn:microsoft.com/office/officeart/2005/8/layout/vList2"/>
    <dgm:cxn modelId="{FB172BF2-A318-402F-B2F1-D3BFA9F959C1}" type="presParOf" srcId="{BAAA11BB-58C6-4A91-AA5F-3269A8E020FB}" destId="{91A28D1F-6D6A-4D83-8C79-ECD99A0BC387}" srcOrd="5" destOrd="0" presId="urn:microsoft.com/office/officeart/2005/8/layout/vList2"/>
    <dgm:cxn modelId="{AC11F02F-AE12-4336-99A6-6690BD4B46AF}" type="presParOf" srcId="{BAAA11BB-58C6-4A91-AA5F-3269A8E020FB}" destId="{07B97F15-C141-4466-885B-453A97665F76}" srcOrd="6" destOrd="0" presId="urn:microsoft.com/office/officeart/2005/8/layout/vList2"/>
    <dgm:cxn modelId="{19067A67-7DAE-4D7A-A63B-11EBF543F9A0}" type="presParOf" srcId="{BAAA11BB-58C6-4A91-AA5F-3269A8E020FB}" destId="{849CA44A-78D8-4C2A-9175-D3E6781E317D}" srcOrd="7" destOrd="0" presId="urn:microsoft.com/office/officeart/2005/8/layout/vList2"/>
    <dgm:cxn modelId="{95074C3E-0EEC-4DC3-9C25-E4A955D1D89C}" type="presParOf" srcId="{BAAA11BB-58C6-4A91-AA5F-3269A8E020FB}" destId="{2DDC8016-FFA6-47F2-B416-BD6EC97A01AC}" srcOrd="8" destOrd="0" presId="urn:microsoft.com/office/officeart/2005/8/layout/vList2"/>
    <dgm:cxn modelId="{F0735111-2813-4AEB-8B2C-6AA15744C3E5}" type="presParOf" srcId="{BAAA11BB-58C6-4A91-AA5F-3269A8E020FB}" destId="{3FCFD750-5669-4247-BCC4-7AE1080BB97E}" srcOrd="9" destOrd="0" presId="urn:microsoft.com/office/officeart/2005/8/layout/vList2"/>
    <dgm:cxn modelId="{EDF23ECA-F8E2-4A58-9A81-1B21CDCD18E6}" type="presParOf" srcId="{BAAA11BB-58C6-4A91-AA5F-3269A8E020FB}" destId="{022EC3E5-F059-4F51-87E0-28E3D5317E09}" srcOrd="10" destOrd="0" presId="urn:microsoft.com/office/officeart/2005/8/layout/vList2"/>
    <dgm:cxn modelId="{B3A03B83-00C1-4362-9C63-F6335AE100D8}" type="presParOf" srcId="{BAAA11BB-58C6-4A91-AA5F-3269A8E020FB}" destId="{AD6C7598-90AE-46FF-984F-FF35C6C6F9E6}" srcOrd="11" destOrd="0" presId="urn:microsoft.com/office/officeart/2005/8/layout/vList2"/>
    <dgm:cxn modelId="{C24BC57F-407E-4AD2-9646-1643520FCF87}" type="presParOf" srcId="{BAAA11BB-58C6-4A91-AA5F-3269A8E020FB}" destId="{11B75455-AA93-4973-BDC4-613F4CFCC7F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51485-BB38-4D4E-8B9F-4D563650A8EF}">
      <dsp:nvSpPr>
        <dsp:cNvPr id="0" name=""/>
        <dsp:cNvSpPr/>
      </dsp:nvSpPr>
      <dsp:spPr>
        <a:xfrm>
          <a:off x="0" y="2396"/>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dirty="0">
              <a:solidFill>
                <a:srgbClr val="064824"/>
              </a:solidFill>
              <a:effectLst/>
              <a:latin typeface="+mj-lt"/>
              <a:ea typeface="Times New Roman" panose="02020603050405020304" pitchFamily="18" charset="0"/>
              <a:cs typeface="Arial" panose="020B0604020202020204" pitchFamily="34" charset="0"/>
            </a:rPr>
            <a:t>Reduces the total number of disparate campus card, key, access and security systems</a:t>
          </a:r>
          <a:endParaRPr lang="en-US" sz="1800" kern="1200" dirty="0">
            <a:solidFill>
              <a:srgbClr val="064824"/>
            </a:solidFill>
            <a:latin typeface="+mj-lt"/>
          </a:endParaRPr>
        </a:p>
      </dsp:txBody>
      <dsp:txXfrm>
        <a:off x="33502" y="35898"/>
        <a:ext cx="10344456" cy="619284"/>
      </dsp:txXfrm>
    </dsp:sp>
    <dsp:sp modelId="{40CE9D38-13B1-44FF-AF20-49E4C31C236E}">
      <dsp:nvSpPr>
        <dsp:cNvPr id="0" name=""/>
        <dsp:cNvSpPr/>
      </dsp:nvSpPr>
      <dsp:spPr>
        <a:xfrm>
          <a:off x="0" y="702733"/>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Streamlines student, faculty, staff and guest onboarding and offboarding</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736235"/>
        <a:ext cx="10344456" cy="619284"/>
      </dsp:txXfrm>
    </dsp:sp>
    <dsp:sp modelId="{48636D62-1BF8-4D7C-B878-5245907E7EF4}">
      <dsp:nvSpPr>
        <dsp:cNvPr id="0" name=""/>
        <dsp:cNvSpPr/>
      </dsp:nvSpPr>
      <dsp:spPr>
        <a:xfrm>
          <a:off x="0" y="1403070"/>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Creates a more inviting campus for our students, faculty, staff and guests</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1436572"/>
        <a:ext cx="10344456" cy="619284"/>
      </dsp:txXfrm>
    </dsp:sp>
    <dsp:sp modelId="{4FB31F66-1DB4-4615-A8F1-9B5F8EC81A85}">
      <dsp:nvSpPr>
        <dsp:cNvPr id="0" name=""/>
        <dsp:cNvSpPr/>
      </dsp:nvSpPr>
      <dsp:spPr>
        <a:xfrm>
          <a:off x="0" y="2103406"/>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Replaces brass keyways with auditable and modern keyless technology</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2136908"/>
        <a:ext cx="10344456" cy="619284"/>
      </dsp:txXfrm>
    </dsp:sp>
    <dsp:sp modelId="{09B73364-6D9C-4CBC-8B89-190005683AF0}">
      <dsp:nvSpPr>
        <dsp:cNvPr id="0" name=""/>
        <dsp:cNvSpPr/>
      </dsp:nvSpPr>
      <dsp:spPr>
        <a:xfrm>
          <a:off x="0" y="2803743"/>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Improve public safety and “lockdown” capabilities</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2837245"/>
        <a:ext cx="10344456" cy="619284"/>
      </dsp:txXfrm>
    </dsp:sp>
    <dsp:sp modelId="{EA3D602C-F109-476C-8C1A-3F541F8C1366}">
      <dsp:nvSpPr>
        <dsp:cNvPr id="0" name=""/>
        <dsp:cNvSpPr/>
      </dsp:nvSpPr>
      <dsp:spPr>
        <a:xfrm>
          <a:off x="0" y="3504079"/>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Embraces new and emerging technologies</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3537581"/>
        <a:ext cx="10344456" cy="619284"/>
      </dsp:txXfrm>
    </dsp:sp>
    <dsp:sp modelId="{A0C60D3B-409F-4D05-A25C-E80F9B221A86}">
      <dsp:nvSpPr>
        <dsp:cNvPr id="0" name=""/>
        <dsp:cNvSpPr/>
      </dsp:nvSpPr>
      <dsp:spPr>
        <a:xfrm>
          <a:off x="0" y="4204416"/>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Allows the campus to track and manage access and attendance to events</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4237918"/>
        <a:ext cx="10344456" cy="619284"/>
      </dsp:txXfrm>
    </dsp:sp>
    <dsp:sp modelId="{875BA921-7804-43BF-B872-61EDB07D9549}">
      <dsp:nvSpPr>
        <dsp:cNvPr id="0" name=""/>
        <dsp:cNvSpPr/>
      </dsp:nvSpPr>
      <dsp:spPr>
        <a:xfrm>
          <a:off x="0" y="4904752"/>
          <a:ext cx="10411460" cy="68628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effectLst/>
              <a:latin typeface="+mj-lt"/>
              <a:ea typeface="Times New Roman" panose="02020603050405020304" pitchFamily="18" charset="0"/>
              <a:cs typeface="Arial" panose="020B0604020202020204" pitchFamily="34" charset="0"/>
            </a:rPr>
            <a:t>Creates seamless integration with campus ERP, self-service portals, housing, payment systems, parking, IDM, point-of-sale and vending systems</a:t>
          </a:r>
          <a:endParaRPr lang="en-US" sz="1800" kern="1200" dirty="0">
            <a:solidFill>
              <a:srgbClr val="064824"/>
            </a:solidFill>
            <a:effectLst/>
            <a:latin typeface="+mj-lt"/>
            <a:ea typeface="Times New Roman" panose="02020603050405020304" pitchFamily="18" charset="0"/>
            <a:cs typeface="Arial" panose="020B0604020202020204" pitchFamily="34" charset="0"/>
          </a:endParaRPr>
        </a:p>
      </dsp:txBody>
      <dsp:txXfrm>
        <a:off x="33502" y="4938254"/>
        <a:ext cx="10344456" cy="619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51485-BB38-4D4E-8B9F-4D563650A8EF}">
      <dsp:nvSpPr>
        <dsp:cNvPr id="0" name=""/>
        <dsp:cNvSpPr/>
      </dsp:nvSpPr>
      <dsp:spPr>
        <a:xfrm>
          <a:off x="0" y="527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dirty="0">
              <a:solidFill>
                <a:srgbClr val="064824"/>
              </a:solidFill>
            </a:rPr>
            <a:t>Perform an initial project review with steering committee</a:t>
          </a:r>
          <a:endParaRPr lang="en-US" sz="1800" kern="1200" dirty="0">
            <a:solidFill>
              <a:srgbClr val="064824"/>
            </a:solidFill>
          </a:endParaRPr>
        </a:p>
      </dsp:txBody>
      <dsp:txXfrm>
        <a:off x="33812" y="86611"/>
        <a:ext cx="10343836" cy="625016"/>
      </dsp:txXfrm>
    </dsp:sp>
    <dsp:sp modelId="{C1A762E1-AB4D-4328-9996-369C2CCFDAE8}">
      <dsp:nvSpPr>
        <dsp:cNvPr id="0" name=""/>
        <dsp:cNvSpPr/>
      </dsp:nvSpPr>
      <dsp:spPr>
        <a:xfrm>
          <a:off x="0" y="8519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rPr>
            <a:t>Perform a detailed onsite audit of all existing card, key, access and security systems on campus</a:t>
          </a:r>
          <a:endParaRPr lang="en-US" sz="1800" kern="1200">
            <a:solidFill>
              <a:srgbClr val="064824"/>
            </a:solidFill>
          </a:endParaRPr>
        </a:p>
      </dsp:txBody>
      <dsp:txXfrm>
        <a:off x="33812" y="885811"/>
        <a:ext cx="10343836" cy="625016"/>
      </dsp:txXfrm>
    </dsp:sp>
    <dsp:sp modelId="{19986353-7A00-4002-9E98-D8A1B685DEAB}">
      <dsp:nvSpPr>
        <dsp:cNvPr id="0" name=""/>
        <dsp:cNvSpPr/>
      </dsp:nvSpPr>
      <dsp:spPr>
        <a:xfrm>
          <a:off x="0" y="16511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rPr>
            <a:t>Perform detailed stakeholder interviews with key campus staff</a:t>
          </a:r>
          <a:endParaRPr lang="en-US" sz="1800" kern="1200">
            <a:solidFill>
              <a:srgbClr val="064824"/>
            </a:solidFill>
          </a:endParaRPr>
        </a:p>
      </dsp:txBody>
      <dsp:txXfrm>
        <a:off x="33812" y="1685011"/>
        <a:ext cx="10343836" cy="625016"/>
      </dsp:txXfrm>
    </dsp:sp>
    <dsp:sp modelId="{07B97F15-C141-4466-885B-453A97665F76}">
      <dsp:nvSpPr>
        <dsp:cNvPr id="0" name=""/>
        <dsp:cNvSpPr/>
      </dsp:nvSpPr>
      <dsp:spPr>
        <a:xfrm>
          <a:off x="0" y="24503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rPr>
            <a:t>Identify opportunities for innovation and digital transformation</a:t>
          </a:r>
          <a:endParaRPr lang="en-US" sz="1800" kern="1200">
            <a:solidFill>
              <a:srgbClr val="064824"/>
            </a:solidFill>
          </a:endParaRPr>
        </a:p>
      </dsp:txBody>
      <dsp:txXfrm>
        <a:off x="33812" y="2484211"/>
        <a:ext cx="10343836" cy="625016"/>
      </dsp:txXfrm>
    </dsp:sp>
    <dsp:sp modelId="{2DDC8016-FFA6-47F2-B416-BD6EC97A01AC}">
      <dsp:nvSpPr>
        <dsp:cNvPr id="0" name=""/>
        <dsp:cNvSpPr/>
      </dsp:nvSpPr>
      <dsp:spPr>
        <a:xfrm>
          <a:off x="0" y="32495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dirty="0">
              <a:solidFill>
                <a:srgbClr val="064824"/>
              </a:solidFill>
            </a:rPr>
            <a:t>Prepare and present findings to stakeholders during a ½ - full day onsite presentation that outlines current state and future state opportunities</a:t>
          </a:r>
          <a:endParaRPr lang="en-US" sz="1800" kern="1200" dirty="0">
            <a:solidFill>
              <a:srgbClr val="064824"/>
            </a:solidFill>
          </a:endParaRPr>
        </a:p>
      </dsp:txBody>
      <dsp:txXfrm>
        <a:off x="33812" y="3283411"/>
        <a:ext cx="10343836" cy="625016"/>
      </dsp:txXfrm>
    </dsp:sp>
    <dsp:sp modelId="{022EC3E5-F059-4F51-87E0-28E3D5317E09}">
      <dsp:nvSpPr>
        <dsp:cNvPr id="0" name=""/>
        <dsp:cNvSpPr/>
      </dsp:nvSpPr>
      <dsp:spPr>
        <a:xfrm>
          <a:off x="0" y="40487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rPr>
            <a:t>Develop and present multiple detailed system design potentials that align with available marketplace solution(s)</a:t>
          </a:r>
          <a:endParaRPr lang="en-US" sz="1800" kern="1200">
            <a:solidFill>
              <a:srgbClr val="064824"/>
            </a:solidFill>
          </a:endParaRPr>
        </a:p>
      </dsp:txBody>
      <dsp:txXfrm>
        <a:off x="33812" y="4082611"/>
        <a:ext cx="10343836" cy="625016"/>
      </dsp:txXfrm>
    </dsp:sp>
    <dsp:sp modelId="{11B75455-AA93-4973-BDC4-613F4CFCC7FB}">
      <dsp:nvSpPr>
        <dsp:cNvPr id="0" name=""/>
        <dsp:cNvSpPr/>
      </dsp:nvSpPr>
      <dsp:spPr>
        <a:xfrm>
          <a:off x="0" y="4847999"/>
          <a:ext cx="10411460" cy="6926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x-none" sz="1800" kern="1200">
              <a:solidFill>
                <a:srgbClr val="064824"/>
              </a:solidFill>
            </a:rPr>
            <a:t>Identify potential technologies and vendors for </a:t>
          </a:r>
          <a:r>
            <a:rPr lang="en-US" sz="1800" kern="1200">
              <a:solidFill>
                <a:srgbClr val="064824"/>
              </a:solidFill>
            </a:rPr>
            <a:t>next </a:t>
          </a:r>
          <a:r>
            <a:rPr lang="x-none" sz="1800" kern="1200">
              <a:solidFill>
                <a:srgbClr val="064824"/>
              </a:solidFill>
            </a:rPr>
            <a:t>phase of project</a:t>
          </a:r>
          <a:r>
            <a:rPr lang="en-US" sz="1800" kern="1200">
              <a:solidFill>
                <a:srgbClr val="064824"/>
              </a:solidFill>
            </a:rPr>
            <a:t>, development and release of the RFP</a:t>
          </a:r>
        </a:p>
      </dsp:txBody>
      <dsp:txXfrm>
        <a:off x="33812" y="4881811"/>
        <a:ext cx="10343836" cy="6250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F1CD92-DA11-42CA-9E28-F57FD4F371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B6237265-C715-4164-8B30-E32A9AE553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152FC6-64DD-41BE-A95D-2E3785E1B9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845297-E8C3-4A56-9516-E18309FF2736}" type="slidenum">
              <a:rPr lang="en-US" smtClean="0"/>
              <a:t>‹#›</a:t>
            </a:fld>
            <a:endParaRPr lang="en-US" dirty="0"/>
          </a:p>
        </p:txBody>
      </p:sp>
    </p:spTree>
    <p:extLst>
      <p:ext uri="{BB962C8B-B14F-4D97-AF65-F5344CB8AC3E}">
        <p14:creationId xmlns:p14="http://schemas.microsoft.com/office/powerpoint/2010/main" val="59472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10FA5-98E6-FB4E-97B6-D4EB979E8963}" type="datetimeFigureOut">
              <a:rPr lang="en-US" smtClean="0"/>
              <a:t>11/18/2022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2E1E8-19DD-9846-964E-7494B0E7F513}" type="slidenum">
              <a:rPr lang="en-US" smtClean="0"/>
              <a:t>‹#›</a:t>
            </a:fld>
            <a:endParaRPr lang="en-US" dirty="0"/>
          </a:p>
        </p:txBody>
      </p:sp>
    </p:spTree>
    <p:extLst>
      <p:ext uri="{BB962C8B-B14F-4D97-AF65-F5344CB8AC3E}">
        <p14:creationId xmlns:p14="http://schemas.microsoft.com/office/powerpoint/2010/main" val="1161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2E1E8-19DD-9846-964E-7494B0E7F513}" type="slidenum">
              <a:rPr lang="en-US" smtClean="0"/>
              <a:t>1</a:t>
            </a:fld>
            <a:endParaRPr lang="en-US" dirty="0"/>
          </a:p>
        </p:txBody>
      </p:sp>
    </p:spTree>
    <p:extLst>
      <p:ext uri="{BB962C8B-B14F-4D97-AF65-F5344CB8AC3E}">
        <p14:creationId xmlns:p14="http://schemas.microsoft.com/office/powerpoint/2010/main" val="111998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algn="just">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Please </a:t>
            </a:r>
            <a:r>
              <a:rPr lang="x-none" sz="1800" b="1" dirty="0">
                <a:effectLst/>
                <a:latin typeface="Arial" panose="020B0604020202020204" pitchFamily="34" charset="0"/>
                <a:ea typeface="Times New Roman" panose="02020603050405020304" pitchFamily="18" charset="0"/>
                <a:cs typeface="Arial" panose="020B0604020202020204" pitchFamily="34" charset="0"/>
              </a:rPr>
              <a:t>Note:</a:t>
            </a:r>
            <a:endParaRPr lang="en-US" sz="1800" dirty="0">
              <a:effectLst/>
              <a:latin typeface="Stone Serif"/>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800"/>
              <a:buFont typeface="Symbol" panose="05050102010706020507" pitchFamily="18" charset="2"/>
              <a:buChar char=""/>
            </a:pPr>
            <a:r>
              <a:rPr lang="x-none" sz="1800" dirty="0">
                <a:effectLst/>
                <a:latin typeface="Arial" panose="020B0604020202020204" pitchFamily="34" charset="0"/>
                <a:ea typeface="Times New Roman" panose="02020603050405020304" pitchFamily="18" charset="0"/>
                <a:cs typeface="Arial" panose="020B0604020202020204" pitchFamily="34" charset="0"/>
              </a:rPr>
              <a:t>Vendors who submit responses to this design RFP are ineligible to submit responses during the implementation phase RFP</a:t>
            </a:r>
            <a:r>
              <a:rPr lang="en-US" sz="1800" dirty="0">
                <a:effectLst/>
                <a:latin typeface="Arial" panose="020B0604020202020204" pitchFamily="34" charset="0"/>
                <a:ea typeface="Times New Roman" panose="02020603050405020304" pitchFamily="18" charset="0"/>
                <a:cs typeface="Arial" panose="020B0604020202020204" pitchFamily="34" charset="0"/>
              </a:rPr>
              <a:t> (Phase 2)</a:t>
            </a:r>
            <a:r>
              <a:rPr lang="x-none" sz="1800"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  This includes Onsite Assessment, Recommendations, and Design Blueprint.</a:t>
            </a:r>
            <a:endParaRPr lang="en-US" sz="1800" dirty="0">
              <a:effectLst/>
              <a:latin typeface="Stone Serif"/>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800"/>
              <a:buFont typeface="Symbol" panose="05050102010706020507" pitchFamily="18" charset="2"/>
              <a:buChar char=""/>
            </a:pPr>
            <a:r>
              <a:rPr lang="x-none" sz="1800" dirty="0">
                <a:effectLst/>
                <a:latin typeface="Arial" panose="020B0604020202020204" pitchFamily="34" charset="0"/>
                <a:ea typeface="Times New Roman" panose="02020603050405020304" pitchFamily="18" charset="0"/>
                <a:cs typeface="Arial" panose="020B0604020202020204" pitchFamily="34" charset="0"/>
              </a:rPr>
              <a:t>Vendors who submit responses to this design RFP (Phase 1) are required to have no financial agreements related to any vendors or technologies recommended in their findings. Other types of agreements and partnerships with recommended vendors or technologies must be disclosed as part of the RFP response.</a:t>
            </a:r>
            <a:endParaRPr lang="en-US" sz="1800" dirty="0">
              <a:effectLst/>
              <a:latin typeface="Stone Serif"/>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F22E1E8-19DD-9846-964E-7494B0E7F513}" type="slidenum">
              <a:rPr lang="en-US" smtClean="0"/>
              <a:t>3</a:t>
            </a:fld>
            <a:endParaRPr lang="en-US" dirty="0"/>
          </a:p>
        </p:txBody>
      </p:sp>
    </p:spTree>
    <p:extLst>
      <p:ext uri="{BB962C8B-B14F-4D97-AF65-F5344CB8AC3E}">
        <p14:creationId xmlns:p14="http://schemas.microsoft.com/office/powerpoint/2010/main" val="241153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228600"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goal is to get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rfp</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posted either by Monday. Special thanks to Ken and Kim Tomaszewski for their assistance. </a:t>
            </a:r>
          </a:p>
          <a:p>
            <a:pPr marL="228600"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Facilitate the RFP pre-bid mtg (via MS Teams) before the Thanksgiving break, and obtain vendor responses the week following the break. </a:t>
            </a:r>
          </a:p>
          <a:p>
            <a:pPr marL="228600"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make the vendor selection and associated notifications prior to the holiday closure</a:t>
            </a:r>
          </a:p>
          <a:p>
            <a:endParaRPr lang="en-US" dirty="0"/>
          </a:p>
        </p:txBody>
      </p:sp>
      <p:sp>
        <p:nvSpPr>
          <p:cNvPr id="4" name="Slide Number Placeholder 3"/>
          <p:cNvSpPr>
            <a:spLocks noGrp="1"/>
          </p:cNvSpPr>
          <p:nvPr>
            <p:ph type="sldNum" sz="quarter" idx="5"/>
          </p:nvPr>
        </p:nvSpPr>
        <p:spPr/>
        <p:txBody>
          <a:bodyPr/>
          <a:lstStyle/>
          <a:p>
            <a:fld id="{4F22E1E8-19DD-9846-964E-7494B0E7F513}" type="slidenum">
              <a:rPr lang="en-US" smtClean="0"/>
              <a:t>4</a:t>
            </a:fld>
            <a:endParaRPr lang="en-US" dirty="0"/>
          </a:p>
        </p:txBody>
      </p:sp>
    </p:spTree>
    <p:extLst>
      <p:ext uri="{BB962C8B-B14F-4D97-AF65-F5344CB8AC3E}">
        <p14:creationId xmlns:p14="http://schemas.microsoft.com/office/powerpoint/2010/main" val="289696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timeline for phase 1 milestones</a:t>
            </a:r>
          </a:p>
        </p:txBody>
      </p:sp>
      <p:sp>
        <p:nvSpPr>
          <p:cNvPr id="4" name="Slide Number Placeholder 3"/>
          <p:cNvSpPr>
            <a:spLocks noGrp="1"/>
          </p:cNvSpPr>
          <p:nvPr>
            <p:ph type="sldNum" sz="quarter" idx="5"/>
          </p:nvPr>
        </p:nvSpPr>
        <p:spPr/>
        <p:txBody>
          <a:bodyPr/>
          <a:lstStyle/>
          <a:p>
            <a:fld id="{4F22E1E8-19DD-9846-964E-7494B0E7F513}" type="slidenum">
              <a:rPr lang="en-US" smtClean="0"/>
              <a:t>5</a:t>
            </a:fld>
            <a:endParaRPr lang="en-US" dirty="0"/>
          </a:p>
        </p:txBody>
      </p:sp>
    </p:spTree>
    <p:extLst>
      <p:ext uri="{BB962C8B-B14F-4D97-AF65-F5344CB8AC3E}">
        <p14:creationId xmlns:p14="http://schemas.microsoft.com/office/powerpoint/2010/main" val="350655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using outside consulting to assist with both phase 1 and phase 2 deliverables, which include</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Comprehensive Current State Assessment</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Recommendations</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Then ultimately providing us with a System Architecture Design Blueprint </a:t>
            </a:r>
          </a:p>
          <a:p>
            <a:r>
              <a:rPr lang="en-US" dirty="0"/>
              <a:t>For phase 1, with a target completion by end of April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Phase 2 high level deliverables  include</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RFP for solution implementation specialist</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Vendor Selections</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Purchases</a:t>
            </a:r>
          </a:p>
          <a:p>
            <a:pPr marL="171450" indent="-171450" algn="l">
              <a:lnSpc>
                <a:spcPts val="1800"/>
              </a:lnSpc>
              <a:spcBef>
                <a:spcPts val="0"/>
              </a:spcBef>
              <a:spcAft>
                <a:spcPts val="600"/>
              </a:spcAft>
              <a:buFont typeface="Arial" panose="020B0604020202020204" pitchFamily="34" charset="0"/>
              <a:buChar char="•"/>
            </a:pPr>
            <a:r>
              <a:rPr lang="en-US" sz="1200" dirty="0">
                <a:solidFill>
                  <a:schemeClr val="tx1"/>
                </a:solidFill>
                <a:latin typeface="+mn-lt"/>
                <a:cs typeface="Times New Roman" panose="02020603050405020304" pitchFamily="18" charset="0"/>
              </a:rPr>
              <a:t>Implementations</a:t>
            </a:r>
          </a:p>
          <a:p>
            <a:pPr marL="0" indent="0" algn="l">
              <a:lnSpc>
                <a:spcPts val="1800"/>
              </a:lnSpc>
              <a:spcBef>
                <a:spcPts val="0"/>
              </a:spcBef>
              <a:spcAft>
                <a:spcPts val="600"/>
              </a:spcAft>
              <a:buFont typeface="Arial" panose="020B0604020202020204" pitchFamily="34" charset="0"/>
              <a:buNone/>
            </a:pPr>
            <a:r>
              <a:rPr lang="en-US" sz="1200" dirty="0">
                <a:solidFill>
                  <a:schemeClr val="tx1"/>
                </a:solidFill>
                <a:latin typeface="+mn-lt"/>
                <a:cs typeface="Times New Roman" panose="02020603050405020304" pitchFamily="18" charset="0"/>
              </a:rPr>
              <a:t>This work will begin immediately following Phase 1 completion and target to be completed by end of 2026.</a:t>
            </a:r>
          </a:p>
        </p:txBody>
      </p:sp>
      <p:sp>
        <p:nvSpPr>
          <p:cNvPr id="4" name="Slide Number Placeholder 3"/>
          <p:cNvSpPr>
            <a:spLocks noGrp="1"/>
          </p:cNvSpPr>
          <p:nvPr>
            <p:ph type="sldNum" sz="quarter" idx="5"/>
          </p:nvPr>
        </p:nvSpPr>
        <p:spPr/>
        <p:txBody>
          <a:bodyPr/>
          <a:lstStyle/>
          <a:p>
            <a:fld id="{4F22E1E8-19DD-9846-964E-7494B0E7F513}" type="slidenum">
              <a:rPr lang="en-US" smtClean="0"/>
              <a:t>6</a:t>
            </a:fld>
            <a:endParaRPr lang="en-US" dirty="0"/>
          </a:p>
        </p:txBody>
      </p:sp>
    </p:spTree>
    <p:extLst>
      <p:ext uri="{BB962C8B-B14F-4D97-AF65-F5344CB8AC3E}">
        <p14:creationId xmlns:p14="http://schemas.microsoft.com/office/powerpoint/2010/main" val="287493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578523"/>
                </a:solidFill>
              </a:rPr>
              <a:t>Next steps, I will provide a copy of today’s presentation, (once I add the necessary items) </a:t>
            </a:r>
          </a:p>
          <a:p>
            <a:r>
              <a:rPr lang="en-US" sz="1200" dirty="0">
                <a:solidFill>
                  <a:srgbClr val="578523"/>
                </a:solidFill>
              </a:rPr>
              <a:t>For the RFP, what additional information is needed to draft and post the phase 1 RFP for consulting services?</a:t>
            </a:r>
            <a:endParaRPr lang="en-US" dirty="0"/>
          </a:p>
        </p:txBody>
      </p:sp>
      <p:sp>
        <p:nvSpPr>
          <p:cNvPr id="4" name="Slide Number Placeholder 3"/>
          <p:cNvSpPr>
            <a:spLocks noGrp="1"/>
          </p:cNvSpPr>
          <p:nvPr>
            <p:ph type="sldNum" sz="quarter" idx="5"/>
          </p:nvPr>
        </p:nvSpPr>
        <p:spPr/>
        <p:txBody>
          <a:bodyPr/>
          <a:lstStyle/>
          <a:p>
            <a:fld id="{4F22E1E8-19DD-9846-964E-7494B0E7F513}" type="slidenum">
              <a:rPr lang="en-US" smtClean="0"/>
              <a:t>7</a:t>
            </a:fld>
            <a:endParaRPr lang="en-US" dirty="0"/>
          </a:p>
        </p:txBody>
      </p:sp>
    </p:spTree>
    <p:extLst>
      <p:ext uri="{BB962C8B-B14F-4D97-AF65-F5344CB8AC3E}">
        <p14:creationId xmlns:p14="http://schemas.microsoft.com/office/powerpoint/2010/main" val="10063854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0_Full Blank">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4E9BFB6A-E6F0-4D8E-A268-11E221DB5A49}"/>
              </a:ext>
            </a:extLst>
          </p:cNvPr>
          <p:cNvSpPr>
            <a:spLocks noGrp="1"/>
          </p:cNvSpPr>
          <p:nvPr>
            <p:ph type="pic" sz="quarter" idx="10"/>
          </p:nvPr>
        </p:nvSpPr>
        <p:spPr>
          <a:xfrm>
            <a:off x="8604249" y="884671"/>
            <a:ext cx="3587750" cy="4100080"/>
          </a:xfrm>
          <a:custGeom>
            <a:avLst/>
            <a:gdLst>
              <a:gd name="connsiteX0" fmla="*/ 2048696 w 3587750"/>
              <a:gd name="connsiteY0" fmla="*/ 0 h 4100080"/>
              <a:gd name="connsiteX1" fmla="*/ 3587750 w 3587750"/>
              <a:gd name="connsiteY1" fmla="*/ 695158 h 4100080"/>
              <a:gd name="connsiteX2" fmla="*/ 3587750 w 3587750"/>
              <a:gd name="connsiteY2" fmla="*/ 3404923 h 4100080"/>
              <a:gd name="connsiteX3" fmla="*/ 2048696 w 3587750"/>
              <a:gd name="connsiteY3" fmla="*/ 4100080 h 4100080"/>
              <a:gd name="connsiteX4" fmla="*/ 0 w 3587750"/>
              <a:gd name="connsiteY4" fmla="*/ 2048353 h 4100080"/>
              <a:gd name="connsiteX5" fmla="*/ 2048696 w 3587750"/>
              <a:gd name="connsiteY5" fmla="*/ 0 h 410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7750" h="4100080">
                <a:moveTo>
                  <a:pt x="2048696" y="0"/>
                </a:moveTo>
                <a:cubicBezTo>
                  <a:pt x="2659593" y="0"/>
                  <a:pt x="3209737" y="269964"/>
                  <a:pt x="3587750" y="695158"/>
                </a:cubicBezTo>
                <a:cubicBezTo>
                  <a:pt x="3587750" y="695158"/>
                  <a:pt x="3587750" y="695158"/>
                  <a:pt x="3587750" y="3404923"/>
                </a:cubicBezTo>
                <a:cubicBezTo>
                  <a:pt x="3209737" y="3830116"/>
                  <a:pt x="2659593" y="4100080"/>
                  <a:pt x="2048696" y="4100080"/>
                </a:cubicBezTo>
                <a:cubicBezTo>
                  <a:pt x="918032" y="4100080"/>
                  <a:pt x="0" y="3182202"/>
                  <a:pt x="0" y="2048353"/>
                </a:cubicBezTo>
                <a:cubicBezTo>
                  <a:pt x="0" y="917878"/>
                  <a:pt x="918032" y="0"/>
                  <a:pt x="2048696" y="0"/>
                </a:cubicBezTo>
                <a:close/>
              </a:path>
            </a:pathLst>
          </a:custGeom>
        </p:spPr>
        <p:txBody>
          <a:bodyPr wrap="square">
            <a:no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B48279B2-CA83-4A47-FBA1-999C9AC8678E}"/>
              </a:ext>
            </a:extLst>
          </p:cNvPr>
          <p:cNvPicPr>
            <a:picLocks noChangeAspect="1"/>
          </p:cNvPicPr>
          <p:nvPr userDrawn="1"/>
        </p:nvPicPr>
        <p:blipFill>
          <a:blip r:embed="rId2"/>
          <a:stretch>
            <a:fillRect/>
          </a:stretch>
        </p:blipFill>
        <p:spPr>
          <a:xfrm>
            <a:off x="11032159" y="15875"/>
            <a:ext cx="1135008" cy="850160"/>
          </a:xfrm>
          <a:prstGeom prst="rect">
            <a:avLst/>
          </a:prstGeom>
        </p:spPr>
      </p:pic>
    </p:spTree>
    <p:extLst>
      <p:ext uri="{BB962C8B-B14F-4D97-AF65-F5344CB8AC3E}">
        <p14:creationId xmlns:p14="http://schemas.microsoft.com/office/powerpoint/2010/main" val="139131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5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96">
            <a:extLst>
              <a:ext uri="{FF2B5EF4-FFF2-40B4-BE49-F238E27FC236}">
                <a16:creationId xmlns:a16="http://schemas.microsoft.com/office/drawing/2014/main" id="{9F47C064-4735-6875-36F3-77EA999466B0}"/>
              </a:ext>
            </a:extLst>
          </p:cNvPr>
          <p:cNvGrpSpPr/>
          <p:nvPr userDrawn="1"/>
        </p:nvGrpSpPr>
        <p:grpSpPr>
          <a:xfrm>
            <a:off x="9760843" y="125"/>
            <a:ext cx="2431157" cy="2744859"/>
            <a:chOff x="9760843" y="125"/>
            <a:chExt cx="2431157" cy="2744859"/>
          </a:xfrm>
        </p:grpSpPr>
        <p:sp>
          <p:nvSpPr>
            <p:cNvPr id="98" name="Freeform 6">
              <a:extLst>
                <a:ext uri="{FF2B5EF4-FFF2-40B4-BE49-F238E27FC236}">
                  <a16:creationId xmlns:a16="http://schemas.microsoft.com/office/drawing/2014/main" id="{8A5D0E77-76BF-A690-4A9A-4D4EF2314EA0}"/>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7">
              <a:extLst>
                <a:ext uri="{FF2B5EF4-FFF2-40B4-BE49-F238E27FC236}">
                  <a16:creationId xmlns:a16="http://schemas.microsoft.com/office/drawing/2014/main" id="{83E3B01C-1230-87FC-8752-DA27AFBC5CE5}"/>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8">
              <a:extLst>
                <a:ext uri="{FF2B5EF4-FFF2-40B4-BE49-F238E27FC236}">
                  <a16:creationId xmlns:a16="http://schemas.microsoft.com/office/drawing/2014/main" id="{472C0386-A72A-9F9D-109F-CD0E08C52D6B}"/>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
              <a:extLst>
                <a:ext uri="{FF2B5EF4-FFF2-40B4-BE49-F238E27FC236}">
                  <a16:creationId xmlns:a16="http://schemas.microsoft.com/office/drawing/2014/main" id="{808713BA-516C-73C8-8726-6304807BCC6E}"/>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
              <a:extLst>
                <a:ext uri="{FF2B5EF4-FFF2-40B4-BE49-F238E27FC236}">
                  <a16:creationId xmlns:a16="http://schemas.microsoft.com/office/drawing/2014/main" id="{BDFC24C3-B01E-C551-0EA9-1120F91E60B6}"/>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3" name="Picture 102" descr="Logo, company name&#10;&#10;Description automatically generated">
              <a:extLst>
                <a:ext uri="{FF2B5EF4-FFF2-40B4-BE49-F238E27FC236}">
                  <a16:creationId xmlns:a16="http://schemas.microsoft.com/office/drawing/2014/main" id="{FA0E6711-52DC-CC2D-8962-249CB0877E1F}"/>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16415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Full 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3B64658-DB6C-4717-A7DD-2A0530D69B4C}"/>
              </a:ext>
            </a:extLst>
          </p:cNvPr>
          <p:cNvSpPr>
            <a:spLocks noGrp="1"/>
          </p:cNvSpPr>
          <p:nvPr>
            <p:ph type="pic" sz="quarter" idx="10"/>
          </p:nvPr>
        </p:nvSpPr>
        <p:spPr>
          <a:xfrm>
            <a:off x="0" y="1"/>
            <a:ext cx="12192000" cy="5257579"/>
          </a:xfrm>
          <a:custGeom>
            <a:avLst/>
            <a:gdLst>
              <a:gd name="connsiteX0" fmla="*/ 0 w 12192000"/>
              <a:gd name="connsiteY0" fmla="*/ 0 h 5257579"/>
              <a:gd name="connsiteX1" fmla="*/ 12192000 w 12192000"/>
              <a:gd name="connsiteY1" fmla="*/ 0 h 5257579"/>
              <a:gd name="connsiteX2" fmla="*/ 12192000 w 12192000"/>
              <a:gd name="connsiteY2" fmla="*/ 3428 h 5257579"/>
              <a:gd name="connsiteX3" fmla="*/ 12192000 w 12192000"/>
              <a:gd name="connsiteY3" fmla="*/ 26652 h 5257579"/>
              <a:gd name="connsiteX4" fmla="*/ 12192000 w 12192000"/>
              <a:gd name="connsiteY4" fmla="*/ 71879 h 5257579"/>
              <a:gd name="connsiteX5" fmla="*/ 12192000 w 12192000"/>
              <a:gd name="connsiteY5" fmla="*/ 105035 h 5257579"/>
              <a:gd name="connsiteX6" fmla="*/ 12192000 w 12192000"/>
              <a:gd name="connsiteY6" fmla="*/ 146442 h 5257579"/>
              <a:gd name="connsiteX7" fmla="*/ 12192000 w 12192000"/>
              <a:gd name="connsiteY7" fmla="*/ 197016 h 5257579"/>
              <a:gd name="connsiteX8" fmla="*/ 12192000 w 12192000"/>
              <a:gd name="connsiteY8" fmla="*/ 257675 h 5257579"/>
              <a:gd name="connsiteX9" fmla="*/ 12192000 w 12192000"/>
              <a:gd name="connsiteY9" fmla="*/ 329334 h 5257579"/>
              <a:gd name="connsiteX10" fmla="*/ 12192000 w 12192000"/>
              <a:gd name="connsiteY10" fmla="*/ 412912 h 5257579"/>
              <a:gd name="connsiteX11" fmla="*/ 12192000 w 12192000"/>
              <a:gd name="connsiteY11" fmla="*/ 509324 h 5257579"/>
              <a:gd name="connsiteX12" fmla="*/ 12192000 w 12192000"/>
              <a:gd name="connsiteY12" fmla="*/ 619487 h 5257579"/>
              <a:gd name="connsiteX13" fmla="*/ 12192000 w 12192000"/>
              <a:gd name="connsiteY13" fmla="*/ 744319 h 5257579"/>
              <a:gd name="connsiteX14" fmla="*/ 12192000 w 12192000"/>
              <a:gd name="connsiteY14" fmla="*/ 884735 h 5257579"/>
              <a:gd name="connsiteX15" fmla="*/ 12192000 w 12192000"/>
              <a:gd name="connsiteY15" fmla="*/ 1041653 h 5257579"/>
              <a:gd name="connsiteX16" fmla="*/ 12192000 w 12192000"/>
              <a:gd name="connsiteY16" fmla="*/ 1215989 h 5257579"/>
              <a:gd name="connsiteX17" fmla="*/ 12192000 w 12192000"/>
              <a:gd name="connsiteY17" fmla="*/ 1408661 h 5257579"/>
              <a:gd name="connsiteX18" fmla="*/ 12192000 w 12192000"/>
              <a:gd name="connsiteY18" fmla="*/ 1620584 h 5257579"/>
              <a:gd name="connsiteX19" fmla="*/ 12192000 w 12192000"/>
              <a:gd name="connsiteY19" fmla="*/ 1852676 h 5257579"/>
              <a:gd name="connsiteX20" fmla="*/ 12192000 w 12192000"/>
              <a:gd name="connsiteY20" fmla="*/ 2105853 h 5257579"/>
              <a:gd name="connsiteX21" fmla="*/ 12192000 w 12192000"/>
              <a:gd name="connsiteY21" fmla="*/ 2381033 h 5257579"/>
              <a:gd name="connsiteX22" fmla="*/ 12192000 w 12192000"/>
              <a:gd name="connsiteY22" fmla="*/ 2679131 h 5257579"/>
              <a:gd name="connsiteX23" fmla="*/ 12192000 w 12192000"/>
              <a:gd name="connsiteY23" fmla="*/ 3001065 h 5257579"/>
              <a:gd name="connsiteX24" fmla="*/ 12192000 w 12192000"/>
              <a:gd name="connsiteY24" fmla="*/ 3347751 h 5257579"/>
              <a:gd name="connsiteX25" fmla="*/ 12192000 w 12192000"/>
              <a:gd name="connsiteY25" fmla="*/ 3720106 h 5257579"/>
              <a:gd name="connsiteX26" fmla="*/ 12192000 w 12192000"/>
              <a:gd name="connsiteY26" fmla="*/ 4119048 h 5257579"/>
              <a:gd name="connsiteX27" fmla="*/ 12192000 w 12192000"/>
              <a:gd name="connsiteY27" fmla="*/ 4545492 h 5257579"/>
              <a:gd name="connsiteX28" fmla="*/ 12192000 w 12192000"/>
              <a:gd name="connsiteY28" fmla="*/ 5000355 h 5257579"/>
              <a:gd name="connsiteX29" fmla="*/ 0 w 12192000"/>
              <a:gd name="connsiteY29" fmla="*/ 1354202 h 5257579"/>
              <a:gd name="connsiteX30" fmla="*/ 0 w 12192000"/>
              <a:gd name="connsiteY30" fmla="*/ 1351544 h 5257579"/>
              <a:gd name="connsiteX31" fmla="*/ 0 w 12192000"/>
              <a:gd name="connsiteY31" fmla="*/ 1345233 h 5257579"/>
              <a:gd name="connsiteX32" fmla="*/ 0 w 12192000"/>
              <a:gd name="connsiteY32" fmla="*/ 1332943 h 5257579"/>
              <a:gd name="connsiteX33" fmla="*/ 0 w 12192000"/>
              <a:gd name="connsiteY33" fmla="*/ 1312681 h 5257579"/>
              <a:gd name="connsiteX34" fmla="*/ 0 w 12192000"/>
              <a:gd name="connsiteY34" fmla="*/ 1282454 h 5257579"/>
              <a:gd name="connsiteX35" fmla="*/ 0 w 12192000"/>
              <a:gd name="connsiteY35" fmla="*/ 1240269 h 5257579"/>
              <a:gd name="connsiteX36" fmla="*/ 0 w 12192000"/>
              <a:gd name="connsiteY36" fmla="*/ 1184133 h 5257579"/>
              <a:gd name="connsiteX37" fmla="*/ 0 w 12192000"/>
              <a:gd name="connsiteY37" fmla="*/ 1112053 h 5257579"/>
              <a:gd name="connsiteX38" fmla="*/ 0 w 12192000"/>
              <a:gd name="connsiteY38" fmla="*/ 1022036 h 5257579"/>
              <a:gd name="connsiteX39" fmla="*/ 0 w 12192000"/>
              <a:gd name="connsiteY39" fmla="*/ 912089 h 5257579"/>
              <a:gd name="connsiteX40" fmla="*/ 0 w 12192000"/>
              <a:gd name="connsiteY40" fmla="*/ 780219 h 5257579"/>
              <a:gd name="connsiteX41" fmla="*/ 0 w 12192000"/>
              <a:gd name="connsiteY41" fmla="*/ 624433 h 5257579"/>
              <a:gd name="connsiteX42" fmla="*/ 0 w 12192000"/>
              <a:gd name="connsiteY42" fmla="*/ 442738 h 5257579"/>
              <a:gd name="connsiteX43" fmla="*/ 0 w 12192000"/>
              <a:gd name="connsiteY43" fmla="*/ 233141 h 5257579"/>
              <a:gd name="connsiteX44" fmla="*/ 0 w 12192000"/>
              <a:gd name="connsiteY44" fmla="*/ 117256 h 5257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2000" h="5257579">
                <a:moveTo>
                  <a:pt x="0" y="0"/>
                </a:moveTo>
                <a:lnTo>
                  <a:pt x="12192000" y="0"/>
                </a:lnTo>
                <a:lnTo>
                  <a:pt x="12192000" y="3428"/>
                </a:lnTo>
                <a:lnTo>
                  <a:pt x="12192000" y="26652"/>
                </a:lnTo>
                <a:lnTo>
                  <a:pt x="12192000" y="71879"/>
                </a:lnTo>
                <a:lnTo>
                  <a:pt x="12192000" y="105035"/>
                </a:lnTo>
                <a:lnTo>
                  <a:pt x="12192000" y="146442"/>
                </a:lnTo>
                <a:lnTo>
                  <a:pt x="12192000" y="197016"/>
                </a:lnTo>
                <a:lnTo>
                  <a:pt x="12192000" y="257675"/>
                </a:lnTo>
                <a:lnTo>
                  <a:pt x="12192000" y="329334"/>
                </a:lnTo>
                <a:lnTo>
                  <a:pt x="12192000" y="412912"/>
                </a:lnTo>
                <a:lnTo>
                  <a:pt x="12192000" y="509324"/>
                </a:lnTo>
                <a:lnTo>
                  <a:pt x="12192000" y="619487"/>
                </a:lnTo>
                <a:lnTo>
                  <a:pt x="12192000" y="744319"/>
                </a:lnTo>
                <a:lnTo>
                  <a:pt x="12192000" y="884735"/>
                </a:lnTo>
                <a:lnTo>
                  <a:pt x="12192000" y="1041653"/>
                </a:lnTo>
                <a:lnTo>
                  <a:pt x="12192000" y="1215989"/>
                </a:lnTo>
                <a:lnTo>
                  <a:pt x="12192000" y="1408661"/>
                </a:lnTo>
                <a:lnTo>
                  <a:pt x="12192000" y="1620584"/>
                </a:lnTo>
                <a:lnTo>
                  <a:pt x="12192000" y="1852676"/>
                </a:lnTo>
                <a:lnTo>
                  <a:pt x="12192000" y="2105853"/>
                </a:lnTo>
                <a:lnTo>
                  <a:pt x="12192000" y="2381033"/>
                </a:lnTo>
                <a:lnTo>
                  <a:pt x="12192000" y="2679131"/>
                </a:lnTo>
                <a:lnTo>
                  <a:pt x="12192000" y="3001065"/>
                </a:lnTo>
                <a:lnTo>
                  <a:pt x="12192000" y="3347751"/>
                </a:lnTo>
                <a:lnTo>
                  <a:pt x="12192000" y="3720106"/>
                </a:lnTo>
                <a:lnTo>
                  <a:pt x="12192000" y="4119048"/>
                </a:lnTo>
                <a:lnTo>
                  <a:pt x="12192000" y="4545492"/>
                </a:lnTo>
                <a:lnTo>
                  <a:pt x="12192000" y="5000355"/>
                </a:lnTo>
                <a:cubicBezTo>
                  <a:pt x="8537575" y="6529387"/>
                  <a:pt x="4232275" y="715251"/>
                  <a:pt x="0" y="1354202"/>
                </a:cubicBezTo>
                <a:lnTo>
                  <a:pt x="0" y="1351544"/>
                </a:lnTo>
                <a:lnTo>
                  <a:pt x="0" y="1345233"/>
                </a:lnTo>
                <a:lnTo>
                  <a:pt x="0" y="1332943"/>
                </a:lnTo>
                <a:lnTo>
                  <a:pt x="0" y="1312681"/>
                </a:lnTo>
                <a:lnTo>
                  <a:pt x="0" y="1282454"/>
                </a:lnTo>
                <a:lnTo>
                  <a:pt x="0" y="1240269"/>
                </a:lnTo>
                <a:lnTo>
                  <a:pt x="0" y="1184133"/>
                </a:lnTo>
                <a:lnTo>
                  <a:pt x="0" y="1112053"/>
                </a:lnTo>
                <a:lnTo>
                  <a:pt x="0" y="1022036"/>
                </a:lnTo>
                <a:lnTo>
                  <a:pt x="0" y="912089"/>
                </a:lnTo>
                <a:lnTo>
                  <a:pt x="0" y="780219"/>
                </a:lnTo>
                <a:lnTo>
                  <a:pt x="0" y="624433"/>
                </a:lnTo>
                <a:lnTo>
                  <a:pt x="0" y="442738"/>
                </a:lnTo>
                <a:lnTo>
                  <a:pt x="0" y="233141"/>
                </a:lnTo>
                <a:lnTo>
                  <a:pt x="0" y="117256"/>
                </a:lnTo>
                <a:close/>
              </a:path>
            </a:pathLst>
          </a:custGeom>
        </p:spPr>
        <p:txBody>
          <a:bodyPr wrap="square">
            <a:noAutofit/>
          </a:bodyPr>
          <a:lstStyle/>
          <a:p>
            <a:endParaRPr lang="en-US" dirty="0"/>
          </a:p>
        </p:txBody>
      </p:sp>
    </p:spTree>
    <p:extLst>
      <p:ext uri="{BB962C8B-B14F-4D97-AF65-F5344CB8AC3E}">
        <p14:creationId xmlns:p14="http://schemas.microsoft.com/office/powerpoint/2010/main" val="42353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9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 name="Picture 2" descr="Logo, company name&#10;&#10;Description automatically generated">
            <a:extLst>
              <a:ext uri="{FF2B5EF4-FFF2-40B4-BE49-F238E27FC236}">
                <a16:creationId xmlns:a16="http://schemas.microsoft.com/office/drawing/2014/main" id="{E2FCE685-5428-22E5-43D9-C26F64984FB1}"/>
              </a:ext>
            </a:extLst>
          </p:cNvPr>
          <p:cNvPicPr>
            <a:picLocks noChangeAspect="1"/>
          </p:cNvPicPr>
          <p:nvPr userDrawn="1"/>
        </p:nvPicPr>
        <p:blipFill>
          <a:blip r:embed="rId2"/>
          <a:stretch>
            <a:fillRect/>
          </a:stretch>
        </p:blipFill>
        <p:spPr>
          <a:xfrm>
            <a:off x="11032159" y="15875"/>
            <a:ext cx="1135008" cy="850160"/>
          </a:xfrm>
          <a:prstGeom prst="rect">
            <a:avLst/>
          </a:prstGeom>
        </p:spPr>
      </p:pic>
    </p:spTree>
    <p:extLst>
      <p:ext uri="{BB962C8B-B14F-4D97-AF65-F5344CB8AC3E}">
        <p14:creationId xmlns:p14="http://schemas.microsoft.com/office/powerpoint/2010/main" val="105179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1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Picture Placeholder 24">
            <a:extLst>
              <a:ext uri="{FF2B5EF4-FFF2-40B4-BE49-F238E27FC236}">
                <a16:creationId xmlns:a16="http://schemas.microsoft.com/office/drawing/2014/main" id="{4FB12A1E-4F15-4F33-B763-5A6EFE334E7E}"/>
              </a:ext>
            </a:extLst>
          </p:cNvPr>
          <p:cNvSpPr>
            <a:spLocks noGrp="1"/>
          </p:cNvSpPr>
          <p:nvPr>
            <p:ph type="pic" sz="quarter" idx="10"/>
          </p:nvPr>
        </p:nvSpPr>
        <p:spPr>
          <a:xfrm>
            <a:off x="-7" y="1923836"/>
            <a:ext cx="5312211" cy="3485341"/>
          </a:xfrm>
          <a:custGeom>
            <a:avLst/>
            <a:gdLst>
              <a:gd name="connsiteX0" fmla="*/ 0 w 5312211"/>
              <a:gd name="connsiteY0" fmla="*/ 0 h 3286701"/>
              <a:gd name="connsiteX1" fmla="*/ 4764417 w 5312211"/>
              <a:gd name="connsiteY1" fmla="*/ 0 h 3286701"/>
              <a:gd name="connsiteX2" fmla="*/ 5312211 w 5312211"/>
              <a:gd name="connsiteY2" fmla="*/ 547794 h 3286701"/>
              <a:gd name="connsiteX3" fmla="*/ 5312211 w 5312211"/>
              <a:gd name="connsiteY3" fmla="*/ 3286701 h 3286701"/>
              <a:gd name="connsiteX4" fmla="*/ 0 w 5312211"/>
              <a:gd name="connsiteY4" fmla="*/ 3286701 h 3286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2211" h="3286701">
                <a:moveTo>
                  <a:pt x="0" y="0"/>
                </a:moveTo>
                <a:lnTo>
                  <a:pt x="4764417" y="0"/>
                </a:lnTo>
                <a:lnTo>
                  <a:pt x="5312211" y="547794"/>
                </a:lnTo>
                <a:lnTo>
                  <a:pt x="5312211" y="3286701"/>
                </a:lnTo>
                <a:lnTo>
                  <a:pt x="0" y="3286701"/>
                </a:lnTo>
                <a:close/>
              </a:path>
            </a:pathLst>
          </a:custGeom>
        </p:spPr>
        <p:txBody>
          <a:bodyPr wrap="square">
            <a:noAutofit/>
          </a:bodyPr>
          <a:lstStyle/>
          <a:p>
            <a:endParaRPr lang="en-US"/>
          </a:p>
        </p:txBody>
      </p:sp>
      <p:grpSp>
        <p:nvGrpSpPr>
          <p:cNvPr id="7" name="Group 6">
            <a:extLst>
              <a:ext uri="{FF2B5EF4-FFF2-40B4-BE49-F238E27FC236}">
                <a16:creationId xmlns:a16="http://schemas.microsoft.com/office/drawing/2014/main" id="{30901D00-861D-A71B-FC09-B800A05610D5}"/>
              </a:ext>
            </a:extLst>
          </p:cNvPr>
          <p:cNvGrpSpPr/>
          <p:nvPr userDrawn="1"/>
        </p:nvGrpSpPr>
        <p:grpSpPr>
          <a:xfrm>
            <a:off x="9760843" y="125"/>
            <a:ext cx="2431157" cy="2744859"/>
            <a:chOff x="9760843" y="125"/>
            <a:chExt cx="2431157" cy="2744859"/>
          </a:xfrm>
        </p:grpSpPr>
        <p:sp>
          <p:nvSpPr>
            <p:cNvPr id="92" name="Freeform 6">
              <a:extLst>
                <a:ext uri="{FF2B5EF4-FFF2-40B4-BE49-F238E27FC236}">
                  <a16:creationId xmlns:a16="http://schemas.microsoft.com/office/drawing/2014/main" id="{11FC56E9-F946-446D-89ED-4FADA153D70F}"/>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
              <a:extLst>
                <a:ext uri="{FF2B5EF4-FFF2-40B4-BE49-F238E27FC236}">
                  <a16:creationId xmlns:a16="http://schemas.microsoft.com/office/drawing/2014/main" id="{3F46FEB4-8FF7-425D-AD19-C26DA3195A92}"/>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
              <a:extLst>
                <a:ext uri="{FF2B5EF4-FFF2-40B4-BE49-F238E27FC236}">
                  <a16:creationId xmlns:a16="http://schemas.microsoft.com/office/drawing/2014/main" id="{F0874858-B44D-47D3-A77D-A52DD2F61DD6}"/>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
              <a:extLst>
                <a:ext uri="{FF2B5EF4-FFF2-40B4-BE49-F238E27FC236}">
                  <a16:creationId xmlns:a16="http://schemas.microsoft.com/office/drawing/2014/main" id="{037A1A2B-54A1-4D8F-8B0B-BE13C4D69C5B}"/>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0">
              <a:extLst>
                <a:ext uri="{FF2B5EF4-FFF2-40B4-BE49-F238E27FC236}">
                  <a16:creationId xmlns:a16="http://schemas.microsoft.com/office/drawing/2014/main" id="{EB499A8E-B799-4893-B707-ED5A36305092}"/>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5" name="Picture 4" descr="Logo, company name&#10;&#10;Description automatically generated">
              <a:extLst>
                <a:ext uri="{FF2B5EF4-FFF2-40B4-BE49-F238E27FC236}">
                  <a16:creationId xmlns:a16="http://schemas.microsoft.com/office/drawing/2014/main" id="{51DE0546-F128-3912-42AE-8F42C21871EF}"/>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268485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Picture Placeholder 90">
            <a:extLst>
              <a:ext uri="{FF2B5EF4-FFF2-40B4-BE49-F238E27FC236}">
                <a16:creationId xmlns:a16="http://schemas.microsoft.com/office/drawing/2014/main" id="{DED87477-D46B-4EBE-893C-467CEB5FAF11}"/>
              </a:ext>
            </a:extLst>
          </p:cNvPr>
          <p:cNvSpPr>
            <a:spLocks noGrp="1"/>
          </p:cNvSpPr>
          <p:nvPr>
            <p:ph type="pic" sz="quarter" idx="10"/>
          </p:nvPr>
        </p:nvSpPr>
        <p:spPr>
          <a:xfrm>
            <a:off x="998888" y="2014061"/>
            <a:ext cx="2881804" cy="2881804"/>
          </a:xfrm>
          <a:custGeom>
            <a:avLst/>
            <a:gdLst>
              <a:gd name="connsiteX0" fmla="*/ 1001810 w 2003620"/>
              <a:gd name="connsiteY0" fmla="*/ 0 h 2003620"/>
              <a:gd name="connsiteX1" fmla="*/ 2003620 w 2003620"/>
              <a:gd name="connsiteY1" fmla="*/ 1001810 h 2003620"/>
              <a:gd name="connsiteX2" fmla="*/ 1001810 w 2003620"/>
              <a:gd name="connsiteY2" fmla="*/ 2003620 h 2003620"/>
              <a:gd name="connsiteX3" fmla="*/ 0 w 2003620"/>
              <a:gd name="connsiteY3" fmla="*/ 1001810 h 2003620"/>
              <a:gd name="connsiteX4" fmla="*/ 1001810 w 2003620"/>
              <a:gd name="connsiteY4" fmla="*/ 0 h 200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620" h="2003620">
                <a:moveTo>
                  <a:pt x="1001810" y="0"/>
                </a:moveTo>
                <a:cubicBezTo>
                  <a:pt x="1555094" y="0"/>
                  <a:pt x="2003620" y="448526"/>
                  <a:pt x="2003620" y="1001810"/>
                </a:cubicBezTo>
                <a:cubicBezTo>
                  <a:pt x="2003620" y="1555094"/>
                  <a:pt x="1555094" y="2003620"/>
                  <a:pt x="1001810" y="2003620"/>
                </a:cubicBezTo>
                <a:cubicBezTo>
                  <a:pt x="448526" y="2003620"/>
                  <a:pt x="0" y="1555094"/>
                  <a:pt x="0" y="1001810"/>
                </a:cubicBezTo>
                <a:cubicBezTo>
                  <a:pt x="0" y="448526"/>
                  <a:pt x="448526" y="0"/>
                  <a:pt x="1001810" y="0"/>
                </a:cubicBezTo>
                <a:close/>
              </a:path>
            </a:pathLst>
          </a:custGeom>
        </p:spPr>
        <p:txBody>
          <a:bodyPr wrap="square">
            <a:noAutofit/>
          </a:bodyPr>
          <a:lstStyle/>
          <a:p>
            <a:endParaRPr lang="en-US"/>
          </a:p>
        </p:txBody>
      </p:sp>
      <p:grpSp>
        <p:nvGrpSpPr>
          <p:cNvPr id="98" name="Group 97">
            <a:extLst>
              <a:ext uri="{FF2B5EF4-FFF2-40B4-BE49-F238E27FC236}">
                <a16:creationId xmlns:a16="http://schemas.microsoft.com/office/drawing/2014/main" id="{C2044CB9-86F9-2011-8BBF-BB51157A668E}"/>
              </a:ext>
            </a:extLst>
          </p:cNvPr>
          <p:cNvGrpSpPr/>
          <p:nvPr userDrawn="1"/>
        </p:nvGrpSpPr>
        <p:grpSpPr>
          <a:xfrm>
            <a:off x="9760843" y="125"/>
            <a:ext cx="2431157" cy="2744859"/>
            <a:chOff x="9760843" y="125"/>
            <a:chExt cx="2431157" cy="2744859"/>
          </a:xfrm>
        </p:grpSpPr>
        <p:sp>
          <p:nvSpPr>
            <p:cNvPr id="99" name="Freeform 6">
              <a:extLst>
                <a:ext uri="{FF2B5EF4-FFF2-40B4-BE49-F238E27FC236}">
                  <a16:creationId xmlns:a16="http://schemas.microsoft.com/office/drawing/2014/main" id="{038F7D00-675B-701A-D156-8925829CB282}"/>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C3B42892-533D-3540-9BC7-B9F220516A24}"/>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714F19A5-2E7F-EC38-93AA-F8F49D81B162}"/>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672D6499-0CB9-5CE9-FCBE-14080AA0DA09}"/>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428C982C-D85D-0F6F-43DD-7F4E729E057A}"/>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4" name="Picture 103" descr="Logo, company name&#10;&#10;Description automatically generated">
              <a:extLst>
                <a:ext uri="{FF2B5EF4-FFF2-40B4-BE49-F238E27FC236}">
                  <a16:creationId xmlns:a16="http://schemas.microsoft.com/office/drawing/2014/main" id="{3FC80B64-49EA-4583-3926-8289CEF09AC9}"/>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351499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4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Picture Placeholder 90">
            <a:extLst>
              <a:ext uri="{FF2B5EF4-FFF2-40B4-BE49-F238E27FC236}">
                <a16:creationId xmlns:a16="http://schemas.microsoft.com/office/drawing/2014/main" id="{DED87477-D46B-4EBE-893C-467CEB5FAF11}"/>
              </a:ext>
            </a:extLst>
          </p:cNvPr>
          <p:cNvSpPr>
            <a:spLocks noGrp="1"/>
          </p:cNvSpPr>
          <p:nvPr>
            <p:ph type="pic" sz="quarter" idx="10"/>
          </p:nvPr>
        </p:nvSpPr>
        <p:spPr>
          <a:xfrm>
            <a:off x="998888" y="2014061"/>
            <a:ext cx="2003620" cy="2003620"/>
          </a:xfrm>
          <a:custGeom>
            <a:avLst/>
            <a:gdLst>
              <a:gd name="connsiteX0" fmla="*/ 1001810 w 2003620"/>
              <a:gd name="connsiteY0" fmla="*/ 0 h 2003620"/>
              <a:gd name="connsiteX1" fmla="*/ 2003620 w 2003620"/>
              <a:gd name="connsiteY1" fmla="*/ 1001810 h 2003620"/>
              <a:gd name="connsiteX2" fmla="*/ 1001810 w 2003620"/>
              <a:gd name="connsiteY2" fmla="*/ 2003620 h 2003620"/>
              <a:gd name="connsiteX3" fmla="*/ 0 w 2003620"/>
              <a:gd name="connsiteY3" fmla="*/ 1001810 h 2003620"/>
              <a:gd name="connsiteX4" fmla="*/ 1001810 w 2003620"/>
              <a:gd name="connsiteY4" fmla="*/ 0 h 200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620" h="2003620">
                <a:moveTo>
                  <a:pt x="1001810" y="0"/>
                </a:moveTo>
                <a:cubicBezTo>
                  <a:pt x="1555094" y="0"/>
                  <a:pt x="2003620" y="448526"/>
                  <a:pt x="2003620" y="1001810"/>
                </a:cubicBezTo>
                <a:cubicBezTo>
                  <a:pt x="2003620" y="1555094"/>
                  <a:pt x="1555094" y="2003620"/>
                  <a:pt x="1001810" y="2003620"/>
                </a:cubicBezTo>
                <a:cubicBezTo>
                  <a:pt x="448526" y="2003620"/>
                  <a:pt x="0" y="1555094"/>
                  <a:pt x="0" y="1001810"/>
                </a:cubicBezTo>
                <a:cubicBezTo>
                  <a:pt x="0" y="448526"/>
                  <a:pt x="448526" y="0"/>
                  <a:pt x="1001810" y="0"/>
                </a:cubicBezTo>
                <a:close/>
              </a:path>
            </a:pathLst>
          </a:custGeom>
        </p:spPr>
        <p:txBody>
          <a:bodyPr wrap="square">
            <a:noAutofit/>
          </a:bodyPr>
          <a:lstStyle/>
          <a:p>
            <a:endParaRPr lang="en-US"/>
          </a:p>
        </p:txBody>
      </p:sp>
      <p:grpSp>
        <p:nvGrpSpPr>
          <p:cNvPr id="98" name="Group 97">
            <a:extLst>
              <a:ext uri="{FF2B5EF4-FFF2-40B4-BE49-F238E27FC236}">
                <a16:creationId xmlns:a16="http://schemas.microsoft.com/office/drawing/2014/main" id="{F52060CF-C7C5-FF10-E289-C6DA38F63037}"/>
              </a:ext>
            </a:extLst>
          </p:cNvPr>
          <p:cNvGrpSpPr/>
          <p:nvPr userDrawn="1"/>
        </p:nvGrpSpPr>
        <p:grpSpPr>
          <a:xfrm>
            <a:off x="9760843" y="125"/>
            <a:ext cx="2431157" cy="2744859"/>
            <a:chOff x="9760843" y="125"/>
            <a:chExt cx="2431157" cy="2744859"/>
          </a:xfrm>
        </p:grpSpPr>
        <p:sp>
          <p:nvSpPr>
            <p:cNvPr id="99" name="Freeform 6">
              <a:extLst>
                <a:ext uri="{FF2B5EF4-FFF2-40B4-BE49-F238E27FC236}">
                  <a16:creationId xmlns:a16="http://schemas.microsoft.com/office/drawing/2014/main" id="{B4D6CB2D-5762-91B2-70B8-9BF4A063875A}"/>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F6A207E4-94B6-7742-468D-CE9C12DE467E}"/>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E6131217-3092-05DC-B22B-CD903478F978}"/>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7DA73C22-55FD-D712-C5AE-3988475B412A}"/>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CFCF1C82-52D3-4C43-34EF-19927351B27A}"/>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4" name="Picture 103" descr="Logo, company name&#10;&#10;Description automatically generated">
              <a:extLst>
                <a:ext uri="{FF2B5EF4-FFF2-40B4-BE49-F238E27FC236}">
                  <a16:creationId xmlns:a16="http://schemas.microsoft.com/office/drawing/2014/main" id="{32C40FDD-3DD2-3A65-06DC-BE13E83E63AF}"/>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275078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3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2" name="Picture Placeholder 17">
            <a:extLst>
              <a:ext uri="{FF2B5EF4-FFF2-40B4-BE49-F238E27FC236}">
                <a16:creationId xmlns:a16="http://schemas.microsoft.com/office/drawing/2014/main" id="{69E797E5-AB73-4F00-8137-3AE6330BF3CD}"/>
              </a:ext>
            </a:extLst>
          </p:cNvPr>
          <p:cNvSpPr>
            <a:spLocks noGrp="1"/>
          </p:cNvSpPr>
          <p:nvPr>
            <p:ph type="pic" sz="quarter" idx="10"/>
          </p:nvPr>
        </p:nvSpPr>
        <p:spPr>
          <a:xfrm>
            <a:off x="749380" y="1878756"/>
            <a:ext cx="2903682" cy="1781872"/>
          </a:xfrm>
          <a:custGeom>
            <a:avLst/>
            <a:gdLst>
              <a:gd name="connsiteX0" fmla="*/ 0 w 3194050"/>
              <a:gd name="connsiteY0" fmla="*/ 0 h 1960059"/>
              <a:gd name="connsiteX1" fmla="*/ 3194050 w 3194050"/>
              <a:gd name="connsiteY1" fmla="*/ 0 h 1960059"/>
              <a:gd name="connsiteX2" fmla="*/ 3194050 w 3194050"/>
              <a:gd name="connsiteY2" fmla="*/ 1960059 h 1960059"/>
              <a:gd name="connsiteX3" fmla="*/ 0 w 3194050"/>
              <a:gd name="connsiteY3" fmla="*/ 1960059 h 1960059"/>
            </a:gdLst>
            <a:ahLst/>
            <a:cxnLst>
              <a:cxn ang="0">
                <a:pos x="connsiteX0" y="connsiteY0"/>
              </a:cxn>
              <a:cxn ang="0">
                <a:pos x="connsiteX1" y="connsiteY1"/>
              </a:cxn>
              <a:cxn ang="0">
                <a:pos x="connsiteX2" y="connsiteY2"/>
              </a:cxn>
              <a:cxn ang="0">
                <a:pos x="connsiteX3" y="connsiteY3"/>
              </a:cxn>
            </a:cxnLst>
            <a:rect l="l" t="t" r="r" b="b"/>
            <a:pathLst>
              <a:path w="3194050" h="1960059">
                <a:moveTo>
                  <a:pt x="0" y="0"/>
                </a:moveTo>
                <a:lnTo>
                  <a:pt x="3194050" y="0"/>
                </a:lnTo>
                <a:lnTo>
                  <a:pt x="3194050" y="1960059"/>
                </a:lnTo>
                <a:lnTo>
                  <a:pt x="0" y="1960059"/>
                </a:lnTo>
                <a:close/>
              </a:path>
            </a:pathLst>
          </a:custGeom>
        </p:spPr>
        <p:txBody>
          <a:bodyPr wrap="square">
            <a:noAutofit/>
          </a:bodyPr>
          <a:lstStyle/>
          <a:p>
            <a:endParaRPr lang="en-US" dirty="0"/>
          </a:p>
        </p:txBody>
      </p:sp>
      <p:sp>
        <p:nvSpPr>
          <p:cNvPr id="95" name="Picture Placeholder 17">
            <a:extLst>
              <a:ext uri="{FF2B5EF4-FFF2-40B4-BE49-F238E27FC236}">
                <a16:creationId xmlns:a16="http://schemas.microsoft.com/office/drawing/2014/main" id="{8225D1F5-04CA-4A44-ABD4-F90A0B9806B8}"/>
              </a:ext>
            </a:extLst>
          </p:cNvPr>
          <p:cNvSpPr>
            <a:spLocks noGrp="1"/>
          </p:cNvSpPr>
          <p:nvPr>
            <p:ph type="pic" sz="quarter" idx="11"/>
          </p:nvPr>
        </p:nvSpPr>
        <p:spPr>
          <a:xfrm>
            <a:off x="4208985" y="1878756"/>
            <a:ext cx="2903682" cy="1781872"/>
          </a:xfrm>
          <a:custGeom>
            <a:avLst/>
            <a:gdLst>
              <a:gd name="connsiteX0" fmla="*/ 0 w 3194050"/>
              <a:gd name="connsiteY0" fmla="*/ 0 h 1960059"/>
              <a:gd name="connsiteX1" fmla="*/ 3194050 w 3194050"/>
              <a:gd name="connsiteY1" fmla="*/ 0 h 1960059"/>
              <a:gd name="connsiteX2" fmla="*/ 3194050 w 3194050"/>
              <a:gd name="connsiteY2" fmla="*/ 1960059 h 1960059"/>
              <a:gd name="connsiteX3" fmla="*/ 0 w 3194050"/>
              <a:gd name="connsiteY3" fmla="*/ 1960059 h 1960059"/>
            </a:gdLst>
            <a:ahLst/>
            <a:cxnLst>
              <a:cxn ang="0">
                <a:pos x="connsiteX0" y="connsiteY0"/>
              </a:cxn>
              <a:cxn ang="0">
                <a:pos x="connsiteX1" y="connsiteY1"/>
              </a:cxn>
              <a:cxn ang="0">
                <a:pos x="connsiteX2" y="connsiteY2"/>
              </a:cxn>
              <a:cxn ang="0">
                <a:pos x="connsiteX3" y="connsiteY3"/>
              </a:cxn>
            </a:cxnLst>
            <a:rect l="l" t="t" r="r" b="b"/>
            <a:pathLst>
              <a:path w="3194050" h="1960059">
                <a:moveTo>
                  <a:pt x="0" y="0"/>
                </a:moveTo>
                <a:lnTo>
                  <a:pt x="3194050" y="0"/>
                </a:lnTo>
                <a:lnTo>
                  <a:pt x="3194050" y="1960059"/>
                </a:lnTo>
                <a:lnTo>
                  <a:pt x="0" y="1960059"/>
                </a:lnTo>
                <a:close/>
              </a:path>
            </a:pathLst>
          </a:custGeom>
        </p:spPr>
        <p:txBody>
          <a:bodyPr wrap="square">
            <a:noAutofit/>
          </a:bodyPr>
          <a:lstStyle/>
          <a:p>
            <a:endParaRPr lang="en-US" dirty="0"/>
          </a:p>
        </p:txBody>
      </p:sp>
      <p:sp>
        <p:nvSpPr>
          <p:cNvPr id="96" name="Picture Placeholder 17">
            <a:extLst>
              <a:ext uri="{FF2B5EF4-FFF2-40B4-BE49-F238E27FC236}">
                <a16:creationId xmlns:a16="http://schemas.microsoft.com/office/drawing/2014/main" id="{A64F4352-3574-4318-902F-E63F447CCB51}"/>
              </a:ext>
            </a:extLst>
          </p:cNvPr>
          <p:cNvSpPr>
            <a:spLocks noGrp="1"/>
          </p:cNvSpPr>
          <p:nvPr>
            <p:ph type="pic" sz="quarter" idx="12"/>
          </p:nvPr>
        </p:nvSpPr>
        <p:spPr>
          <a:xfrm>
            <a:off x="7668589" y="1878756"/>
            <a:ext cx="2903682" cy="1781872"/>
          </a:xfrm>
          <a:custGeom>
            <a:avLst/>
            <a:gdLst>
              <a:gd name="connsiteX0" fmla="*/ 0 w 3194050"/>
              <a:gd name="connsiteY0" fmla="*/ 0 h 1960059"/>
              <a:gd name="connsiteX1" fmla="*/ 3194050 w 3194050"/>
              <a:gd name="connsiteY1" fmla="*/ 0 h 1960059"/>
              <a:gd name="connsiteX2" fmla="*/ 3194050 w 3194050"/>
              <a:gd name="connsiteY2" fmla="*/ 1960059 h 1960059"/>
              <a:gd name="connsiteX3" fmla="*/ 0 w 3194050"/>
              <a:gd name="connsiteY3" fmla="*/ 1960059 h 1960059"/>
            </a:gdLst>
            <a:ahLst/>
            <a:cxnLst>
              <a:cxn ang="0">
                <a:pos x="connsiteX0" y="connsiteY0"/>
              </a:cxn>
              <a:cxn ang="0">
                <a:pos x="connsiteX1" y="connsiteY1"/>
              </a:cxn>
              <a:cxn ang="0">
                <a:pos x="connsiteX2" y="connsiteY2"/>
              </a:cxn>
              <a:cxn ang="0">
                <a:pos x="connsiteX3" y="connsiteY3"/>
              </a:cxn>
            </a:cxnLst>
            <a:rect l="l" t="t" r="r" b="b"/>
            <a:pathLst>
              <a:path w="3194050" h="1960059">
                <a:moveTo>
                  <a:pt x="0" y="0"/>
                </a:moveTo>
                <a:lnTo>
                  <a:pt x="3194050" y="0"/>
                </a:lnTo>
                <a:lnTo>
                  <a:pt x="3194050" y="1960059"/>
                </a:lnTo>
                <a:lnTo>
                  <a:pt x="0" y="1960059"/>
                </a:lnTo>
                <a:close/>
              </a:path>
            </a:pathLst>
          </a:custGeom>
        </p:spPr>
        <p:txBody>
          <a:bodyPr wrap="square">
            <a:noAutofit/>
          </a:bodyPr>
          <a:lstStyle/>
          <a:p>
            <a:endParaRPr lang="en-US" dirty="0"/>
          </a:p>
        </p:txBody>
      </p:sp>
      <p:grpSp>
        <p:nvGrpSpPr>
          <p:cNvPr id="100" name="Group 99">
            <a:extLst>
              <a:ext uri="{FF2B5EF4-FFF2-40B4-BE49-F238E27FC236}">
                <a16:creationId xmlns:a16="http://schemas.microsoft.com/office/drawing/2014/main" id="{79C3E422-3683-06B7-5C9A-2FD66C070C08}"/>
              </a:ext>
            </a:extLst>
          </p:cNvPr>
          <p:cNvGrpSpPr/>
          <p:nvPr userDrawn="1"/>
        </p:nvGrpSpPr>
        <p:grpSpPr>
          <a:xfrm>
            <a:off x="9760843" y="125"/>
            <a:ext cx="2431157" cy="2744859"/>
            <a:chOff x="9760843" y="125"/>
            <a:chExt cx="2431157" cy="2744859"/>
          </a:xfrm>
        </p:grpSpPr>
        <p:sp>
          <p:nvSpPr>
            <p:cNvPr id="101" name="Freeform 6">
              <a:extLst>
                <a:ext uri="{FF2B5EF4-FFF2-40B4-BE49-F238E27FC236}">
                  <a16:creationId xmlns:a16="http://schemas.microsoft.com/office/drawing/2014/main" id="{33779D8D-D06D-41DC-B54F-757509DAC9FA}"/>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7">
              <a:extLst>
                <a:ext uri="{FF2B5EF4-FFF2-40B4-BE49-F238E27FC236}">
                  <a16:creationId xmlns:a16="http://schemas.microsoft.com/office/drawing/2014/main" id="{0DF8176E-A281-10EB-9B95-5953A13562E3}"/>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8">
              <a:extLst>
                <a:ext uri="{FF2B5EF4-FFF2-40B4-BE49-F238E27FC236}">
                  <a16:creationId xmlns:a16="http://schemas.microsoft.com/office/drawing/2014/main" id="{9460D5F7-FE1B-92E6-23B2-273E6C38FF6B}"/>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
              <a:extLst>
                <a:ext uri="{FF2B5EF4-FFF2-40B4-BE49-F238E27FC236}">
                  <a16:creationId xmlns:a16="http://schemas.microsoft.com/office/drawing/2014/main" id="{117A5B61-E971-A7B1-BB22-7C7C15D2C61B}"/>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0">
              <a:extLst>
                <a:ext uri="{FF2B5EF4-FFF2-40B4-BE49-F238E27FC236}">
                  <a16:creationId xmlns:a16="http://schemas.microsoft.com/office/drawing/2014/main" id="{441359AB-C99D-000D-7FE0-919ED82559F0}"/>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6" name="Picture 105" descr="Logo, company name&#10;&#10;Description automatically generated">
              <a:extLst>
                <a:ext uri="{FF2B5EF4-FFF2-40B4-BE49-F238E27FC236}">
                  <a16:creationId xmlns:a16="http://schemas.microsoft.com/office/drawing/2014/main" id="{F5415D0F-E659-2AA2-7B4A-F48D57C628D8}"/>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102179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6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Picture Placeholder 90">
            <a:extLst>
              <a:ext uri="{FF2B5EF4-FFF2-40B4-BE49-F238E27FC236}">
                <a16:creationId xmlns:a16="http://schemas.microsoft.com/office/drawing/2014/main" id="{2FDF165A-90D1-410F-9E3E-F1A18AE22C65}"/>
              </a:ext>
            </a:extLst>
          </p:cNvPr>
          <p:cNvSpPr>
            <a:spLocks noGrp="1"/>
          </p:cNvSpPr>
          <p:nvPr>
            <p:ph type="pic" sz="quarter" idx="10"/>
          </p:nvPr>
        </p:nvSpPr>
        <p:spPr>
          <a:xfrm>
            <a:off x="796927" y="1882992"/>
            <a:ext cx="4355642" cy="4116888"/>
          </a:xfrm>
          <a:custGeom>
            <a:avLst/>
            <a:gdLst>
              <a:gd name="connsiteX0" fmla="*/ 1135438 w 4355642"/>
              <a:gd name="connsiteY0" fmla="*/ 0 h 4116888"/>
              <a:gd name="connsiteX1" fmla="*/ 4355642 w 4355642"/>
              <a:gd name="connsiteY1" fmla="*/ 0 h 4116888"/>
              <a:gd name="connsiteX2" fmla="*/ 3220204 w 4355642"/>
              <a:gd name="connsiteY2" fmla="*/ 4116888 h 4116888"/>
              <a:gd name="connsiteX3" fmla="*/ 0 w 4355642"/>
              <a:gd name="connsiteY3" fmla="*/ 4116888 h 4116888"/>
            </a:gdLst>
            <a:ahLst/>
            <a:cxnLst>
              <a:cxn ang="0">
                <a:pos x="connsiteX0" y="connsiteY0"/>
              </a:cxn>
              <a:cxn ang="0">
                <a:pos x="connsiteX1" y="connsiteY1"/>
              </a:cxn>
              <a:cxn ang="0">
                <a:pos x="connsiteX2" y="connsiteY2"/>
              </a:cxn>
              <a:cxn ang="0">
                <a:pos x="connsiteX3" y="connsiteY3"/>
              </a:cxn>
            </a:cxnLst>
            <a:rect l="l" t="t" r="r" b="b"/>
            <a:pathLst>
              <a:path w="4355642" h="4116888">
                <a:moveTo>
                  <a:pt x="1135438" y="0"/>
                </a:moveTo>
                <a:lnTo>
                  <a:pt x="4355642" y="0"/>
                </a:lnTo>
                <a:lnTo>
                  <a:pt x="3220204" y="4116888"/>
                </a:lnTo>
                <a:lnTo>
                  <a:pt x="0" y="4116888"/>
                </a:lnTo>
                <a:close/>
              </a:path>
            </a:pathLst>
          </a:custGeom>
        </p:spPr>
        <p:txBody>
          <a:bodyPr wrap="square">
            <a:noAutofit/>
          </a:bodyPr>
          <a:lstStyle/>
          <a:p>
            <a:endParaRPr lang="en-US" dirty="0"/>
          </a:p>
        </p:txBody>
      </p:sp>
      <p:grpSp>
        <p:nvGrpSpPr>
          <p:cNvPr id="98" name="Group 97">
            <a:extLst>
              <a:ext uri="{FF2B5EF4-FFF2-40B4-BE49-F238E27FC236}">
                <a16:creationId xmlns:a16="http://schemas.microsoft.com/office/drawing/2014/main" id="{DA434E40-1FA0-E6AC-B865-0829CBB4917E}"/>
              </a:ext>
            </a:extLst>
          </p:cNvPr>
          <p:cNvGrpSpPr/>
          <p:nvPr userDrawn="1"/>
        </p:nvGrpSpPr>
        <p:grpSpPr>
          <a:xfrm>
            <a:off x="9760843" y="125"/>
            <a:ext cx="2431157" cy="2744859"/>
            <a:chOff x="9760843" y="125"/>
            <a:chExt cx="2431157" cy="2744859"/>
          </a:xfrm>
        </p:grpSpPr>
        <p:sp>
          <p:nvSpPr>
            <p:cNvPr id="99" name="Freeform 6">
              <a:extLst>
                <a:ext uri="{FF2B5EF4-FFF2-40B4-BE49-F238E27FC236}">
                  <a16:creationId xmlns:a16="http://schemas.microsoft.com/office/drawing/2014/main" id="{AB84293C-CF0C-F1DF-BE38-7AA631DDE81F}"/>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D936E4FF-9998-144D-ED48-3FC919D8B152}"/>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61C76791-CE63-D7A0-4AA3-8E7A285937BE}"/>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D75CD8E2-67D1-6492-8DDF-7A061545F5FA}"/>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8DE846EE-AFC0-E2EB-F6EB-64C20F1026D6}"/>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4" name="Picture 103" descr="Logo, company name&#10;&#10;Description automatically generated">
              <a:extLst>
                <a:ext uri="{FF2B5EF4-FFF2-40B4-BE49-F238E27FC236}">
                  <a16:creationId xmlns:a16="http://schemas.microsoft.com/office/drawing/2014/main" id="{16B28FFC-8230-7F4E-A040-B6233C4596B8}"/>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148416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7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12">
            <a:extLst>
              <a:ext uri="{FF2B5EF4-FFF2-40B4-BE49-F238E27FC236}">
                <a16:creationId xmlns:a16="http://schemas.microsoft.com/office/drawing/2014/main" id="{0B75FEF8-7696-4B85-9C2A-57263BD0A5F6}"/>
              </a:ext>
            </a:extLst>
          </p:cNvPr>
          <p:cNvSpPr>
            <a:spLocks noGrp="1"/>
          </p:cNvSpPr>
          <p:nvPr>
            <p:ph type="pic" sz="quarter" idx="10"/>
          </p:nvPr>
        </p:nvSpPr>
        <p:spPr>
          <a:xfrm>
            <a:off x="756802" y="1874282"/>
            <a:ext cx="3394982" cy="2029316"/>
          </a:xfrm>
          <a:custGeom>
            <a:avLst/>
            <a:gdLst>
              <a:gd name="connsiteX0" fmla="*/ 0 w 3394982"/>
              <a:gd name="connsiteY0" fmla="*/ 0 h 2232248"/>
              <a:gd name="connsiteX1" fmla="*/ 3394982 w 3394982"/>
              <a:gd name="connsiteY1" fmla="*/ 0 h 2232248"/>
              <a:gd name="connsiteX2" fmla="*/ 3394982 w 3394982"/>
              <a:gd name="connsiteY2" fmla="*/ 2232248 h 2232248"/>
              <a:gd name="connsiteX3" fmla="*/ 0 w 3394982"/>
              <a:gd name="connsiteY3" fmla="*/ 2232248 h 2232248"/>
            </a:gdLst>
            <a:ahLst/>
            <a:cxnLst>
              <a:cxn ang="0">
                <a:pos x="connsiteX0" y="connsiteY0"/>
              </a:cxn>
              <a:cxn ang="0">
                <a:pos x="connsiteX1" y="connsiteY1"/>
              </a:cxn>
              <a:cxn ang="0">
                <a:pos x="connsiteX2" y="connsiteY2"/>
              </a:cxn>
              <a:cxn ang="0">
                <a:pos x="connsiteX3" y="connsiteY3"/>
              </a:cxn>
            </a:cxnLst>
            <a:rect l="l" t="t" r="r" b="b"/>
            <a:pathLst>
              <a:path w="3394982" h="2232248">
                <a:moveTo>
                  <a:pt x="0" y="0"/>
                </a:moveTo>
                <a:lnTo>
                  <a:pt x="3394982" y="0"/>
                </a:lnTo>
                <a:lnTo>
                  <a:pt x="3394982" y="2232248"/>
                </a:lnTo>
                <a:lnTo>
                  <a:pt x="0" y="2232248"/>
                </a:lnTo>
                <a:close/>
              </a:path>
            </a:pathLst>
          </a:custGeom>
        </p:spPr>
        <p:txBody>
          <a:bodyPr wrap="square">
            <a:noAutofit/>
          </a:bodyPr>
          <a:lstStyle/>
          <a:p>
            <a:endParaRPr lang="en-US"/>
          </a:p>
        </p:txBody>
      </p:sp>
      <p:sp>
        <p:nvSpPr>
          <p:cNvPr id="92" name="Picture Placeholder 13">
            <a:extLst>
              <a:ext uri="{FF2B5EF4-FFF2-40B4-BE49-F238E27FC236}">
                <a16:creationId xmlns:a16="http://schemas.microsoft.com/office/drawing/2014/main" id="{43153CD0-A0E8-448C-9FBF-2D8835BC7870}"/>
              </a:ext>
            </a:extLst>
          </p:cNvPr>
          <p:cNvSpPr>
            <a:spLocks noGrp="1"/>
          </p:cNvSpPr>
          <p:nvPr>
            <p:ph type="pic" sz="quarter" idx="11"/>
          </p:nvPr>
        </p:nvSpPr>
        <p:spPr>
          <a:xfrm>
            <a:off x="4398509" y="1874282"/>
            <a:ext cx="3394982" cy="2029316"/>
          </a:xfrm>
          <a:custGeom>
            <a:avLst/>
            <a:gdLst>
              <a:gd name="connsiteX0" fmla="*/ 0 w 3394982"/>
              <a:gd name="connsiteY0" fmla="*/ 0 h 2232248"/>
              <a:gd name="connsiteX1" fmla="*/ 3394982 w 3394982"/>
              <a:gd name="connsiteY1" fmla="*/ 0 h 2232248"/>
              <a:gd name="connsiteX2" fmla="*/ 3394982 w 3394982"/>
              <a:gd name="connsiteY2" fmla="*/ 2232248 h 2232248"/>
              <a:gd name="connsiteX3" fmla="*/ 0 w 3394982"/>
              <a:gd name="connsiteY3" fmla="*/ 2232248 h 2232248"/>
            </a:gdLst>
            <a:ahLst/>
            <a:cxnLst>
              <a:cxn ang="0">
                <a:pos x="connsiteX0" y="connsiteY0"/>
              </a:cxn>
              <a:cxn ang="0">
                <a:pos x="connsiteX1" y="connsiteY1"/>
              </a:cxn>
              <a:cxn ang="0">
                <a:pos x="connsiteX2" y="connsiteY2"/>
              </a:cxn>
              <a:cxn ang="0">
                <a:pos x="connsiteX3" y="connsiteY3"/>
              </a:cxn>
            </a:cxnLst>
            <a:rect l="l" t="t" r="r" b="b"/>
            <a:pathLst>
              <a:path w="3394982" h="2232248">
                <a:moveTo>
                  <a:pt x="0" y="0"/>
                </a:moveTo>
                <a:lnTo>
                  <a:pt x="3394982" y="0"/>
                </a:lnTo>
                <a:lnTo>
                  <a:pt x="3394982" y="2232248"/>
                </a:lnTo>
                <a:lnTo>
                  <a:pt x="0" y="2232248"/>
                </a:lnTo>
                <a:close/>
              </a:path>
            </a:pathLst>
          </a:custGeom>
        </p:spPr>
        <p:txBody>
          <a:bodyPr wrap="square">
            <a:noAutofit/>
          </a:bodyPr>
          <a:lstStyle/>
          <a:p>
            <a:endParaRPr lang="en-US"/>
          </a:p>
        </p:txBody>
      </p:sp>
      <p:sp>
        <p:nvSpPr>
          <p:cNvPr id="93" name="Picture Placeholder 14">
            <a:extLst>
              <a:ext uri="{FF2B5EF4-FFF2-40B4-BE49-F238E27FC236}">
                <a16:creationId xmlns:a16="http://schemas.microsoft.com/office/drawing/2014/main" id="{1A0587D8-A431-47C8-AEA0-64C8105D26A3}"/>
              </a:ext>
            </a:extLst>
          </p:cNvPr>
          <p:cNvSpPr>
            <a:spLocks noGrp="1"/>
          </p:cNvSpPr>
          <p:nvPr>
            <p:ph type="pic" sz="quarter" idx="12"/>
          </p:nvPr>
        </p:nvSpPr>
        <p:spPr>
          <a:xfrm>
            <a:off x="8040216" y="1874282"/>
            <a:ext cx="3394982" cy="2029316"/>
          </a:xfrm>
          <a:custGeom>
            <a:avLst/>
            <a:gdLst>
              <a:gd name="connsiteX0" fmla="*/ 0 w 3394982"/>
              <a:gd name="connsiteY0" fmla="*/ 0 h 2232248"/>
              <a:gd name="connsiteX1" fmla="*/ 3394982 w 3394982"/>
              <a:gd name="connsiteY1" fmla="*/ 0 h 2232248"/>
              <a:gd name="connsiteX2" fmla="*/ 3394982 w 3394982"/>
              <a:gd name="connsiteY2" fmla="*/ 2232248 h 2232248"/>
              <a:gd name="connsiteX3" fmla="*/ 0 w 3394982"/>
              <a:gd name="connsiteY3" fmla="*/ 2232248 h 2232248"/>
            </a:gdLst>
            <a:ahLst/>
            <a:cxnLst>
              <a:cxn ang="0">
                <a:pos x="connsiteX0" y="connsiteY0"/>
              </a:cxn>
              <a:cxn ang="0">
                <a:pos x="connsiteX1" y="connsiteY1"/>
              </a:cxn>
              <a:cxn ang="0">
                <a:pos x="connsiteX2" y="connsiteY2"/>
              </a:cxn>
              <a:cxn ang="0">
                <a:pos x="connsiteX3" y="connsiteY3"/>
              </a:cxn>
            </a:cxnLst>
            <a:rect l="l" t="t" r="r" b="b"/>
            <a:pathLst>
              <a:path w="3394982" h="2232248">
                <a:moveTo>
                  <a:pt x="0" y="0"/>
                </a:moveTo>
                <a:lnTo>
                  <a:pt x="3394982" y="0"/>
                </a:lnTo>
                <a:lnTo>
                  <a:pt x="3394982" y="2232248"/>
                </a:lnTo>
                <a:lnTo>
                  <a:pt x="0" y="2232248"/>
                </a:lnTo>
                <a:close/>
              </a:path>
            </a:pathLst>
          </a:custGeom>
        </p:spPr>
        <p:txBody>
          <a:bodyPr wrap="square">
            <a:noAutofit/>
          </a:bodyPr>
          <a:lstStyle/>
          <a:p>
            <a:endParaRPr lang="en-US"/>
          </a:p>
        </p:txBody>
      </p:sp>
      <p:grpSp>
        <p:nvGrpSpPr>
          <p:cNvPr id="99" name="Group 98">
            <a:extLst>
              <a:ext uri="{FF2B5EF4-FFF2-40B4-BE49-F238E27FC236}">
                <a16:creationId xmlns:a16="http://schemas.microsoft.com/office/drawing/2014/main" id="{BBF66B5E-82DF-C7ED-A815-C04C7F6669D5}"/>
              </a:ext>
            </a:extLst>
          </p:cNvPr>
          <p:cNvGrpSpPr/>
          <p:nvPr userDrawn="1"/>
        </p:nvGrpSpPr>
        <p:grpSpPr>
          <a:xfrm>
            <a:off x="9760843" y="125"/>
            <a:ext cx="2431157" cy="2744859"/>
            <a:chOff x="9760843" y="125"/>
            <a:chExt cx="2431157" cy="2744859"/>
          </a:xfrm>
        </p:grpSpPr>
        <p:sp>
          <p:nvSpPr>
            <p:cNvPr id="100" name="Freeform 6">
              <a:extLst>
                <a:ext uri="{FF2B5EF4-FFF2-40B4-BE49-F238E27FC236}">
                  <a16:creationId xmlns:a16="http://schemas.microsoft.com/office/drawing/2014/main" id="{36BCBED6-5082-BB98-C967-D7E5E0AB9C80}"/>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7">
              <a:extLst>
                <a:ext uri="{FF2B5EF4-FFF2-40B4-BE49-F238E27FC236}">
                  <a16:creationId xmlns:a16="http://schemas.microsoft.com/office/drawing/2014/main" id="{4C14AA0B-C484-46D0-FA11-229FAAE8CC13}"/>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
              <a:extLst>
                <a:ext uri="{FF2B5EF4-FFF2-40B4-BE49-F238E27FC236}">
                  <a16:creationId xmlns:a16="http://schemas.microsoft.com/office/drawing/2014/main" id="{CC8D5346-33E7-B006-4D6F-79957CB2F608}"/>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
              <a:extLst>
                <a:ext uri="{FF2B5EF4-FFF2-40B4-BE49-F238E27FC236}">
                  <a16:creationId xmlns:a16="http://schemas.microsoft.com/office/drawing/2014/main" id="{9D6E5E3B-3C18-1E07-1A0D-DDE386EF9EDA}"/>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10">
              <a:extLst>
                <a:ext uri="{FF2B5EF4-FFF2-40B4-BE49-F238E27FC236}">
                  <a16:creationId xmlns:a16="http://schemas.microsoft.com/office/drawing/2014/main" id="{B3DF30F9-9A0F-A5FA-0774-9D7AC0454BF0}"/>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5" name="Picture 104" descr="Logo, company name&#10;&#10;Description automatically generated">
              <a:extLst>
                <a:ext uri="{FF2B5EF4-FFF2-40B4-BE49-F238E27FC236}">
                  <a16:creationId xmlns:a16="http://schemas.microsoft.com/office/drawing/2014/main" id="{A418CD06-3852-5106-2EB5-91F6CEC7B7C4}"/>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194681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8_Full Blank">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8C84B09-FAEC-4A75-8886-DC153F75334C}"/>
              </a:ext>
            </a:extLst>
          </p:cNvPr>
          <p:cNvGrpSpPr/>
          <p:nvPr userDrawn="1"/>
        </p:nvGrpSpPr>
        <p:grpSpPr>
          <a:xfrm>
            <a:off x="855518" y="2510"/>
            <a:ext cx="1997364" cy="1405659"/>
            <a:chOff x="1450975" y="-26194"/>
            <a:chExt cx="2197100" cy="1546225"/>
          </a:xfrm>
          <a:solidFill>
            <a:schemeClr val="tx1">
              <a:lumMod val="75000"/>
              <a:lumOff val="25000"/>
              <a:alpha val="10000"/>
            </a:schemeClr>
          </a:solidFill>
        </p:grpSpPr>
        <p:sp>
          <p:nvSpPr>
            <p:cNvPr id="47" name="Freeform 30">
              <a:extLst>
                <a:ext uri="{FF2B5EF4-FFF2-40B4-BE49-F238E27FC236}">
                  <a16:creationId xmlns:a16="http://schemas.microsoft.com/office/drawing/2014/main" id="{8FD86F56-87BC-4766-9BB4-6324531D1417}"/>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1">
              <a:extLst>
                <a:ext uri="{FF2B5EF4-FFF2-40B4-BE49-F238E27FC236}">
                  <a16:creationId xmlns:a16="http://schemas.microsoft.com/office/drawing/2014/main" id="{62D41CD2-0B48-465B-9761-59D240850B3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a:extLst>
                <a:ext uri="{FF2B5EF4-FFF2-40B4-BE49-F238E27FC236}">
                  <a16:creationId xmlns:a16="http://schemas.microsoft.com/office/drawing/2014/main" id="{9D7D6241-E72C-45D3-9511-3BDF420D5AB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a:extLst>
                <a:ext uri="{FF2B5EF4-FFF2-40B4-BE49-F238E27FC236}">
                  <a16:creationId xmlns:a16="http://schemas.microsoft.com/office/drawing/2014/main" id="{5950A7FD-AAE1-4253-8AE1-2B966BBDC880}"/>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4">
              <a:extLst>
                <a:ext uri="{FF2B5EF4-FFF2-40B4-BE49-F238E27FC236}">
                  <a16:creationId xmlns:a16="http://schemas.microsoft.com/office/drawing/2014/main" id="{A2B9865F-376A-4638-B3AA-FA96E164962B}"/>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5">
              <a:extLst>
                <a:ext uri="{FF2B5EF4-FFF2-40B4-BE49-F238E27FC236}">
                  <a16:creationId xmlns:a16="http://schemas.microsoft.com/office/drawing/2014/main" id="{7C0CAAD9-B35B-48A2-B02F-21ED7215DC01}"/>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6">
              <a:extLst>
                <a:ext uri="{FF2B5EF4-FFF2-40B4-BE49-F238E27FC236}">
                  <a16:creationId xmlns:a16="http://schemas.microsoft.com/office/drawing/2014/main" id="{B8B8251C-1295-4342-BCC1-B378D183AF5F}"/>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7">
              <a:extLst>
                <a:ext uri="{FF2B5EF4-FFF2-40B4-BE49-F238E27FC236}">
                  <a16:creationId xmlns:a16="http://schemas.microsoft.com/office/drawing/2014/main" id="{5093996E-53D2-4A3B-BE91-71EBD6AC6524}"/>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8">
              <a:extLst>
                <a:ext uri="{FF2B5EF4-FFF2-40B4-BE49-F238E27FC236}">
                  <a16:creationId xmlns:a16="http://schemas.microsoft.com/office/drawing/2014/main" id="{3E187798-6D30-447C-A02A-C4C14ABB3CBE}"/>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9">
              <a:extLst>
                <a:ext uri="{FF2B5EF4-FFF2-40B4-BE49-F238E27FC236}">
                  <a16:creationId xmlns:a16="http://schemas.microsoft.com/office/drawing/2014/main" id="{B250A47E-206F-457B-8000-99DFD78A172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0">
              <a:extLst>
                <a:ext uri="{FF2B5EF4-FFF2-40B4-BE49-F238E27FC236}">
                  <a16:creationId xmlns:a16="http://schemas.microsoft.com/office/drawing/2014/main" id="{54FC95A4-DC3D-4300-AFC9-9F8FCF54C67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1">
              <a:extLst>
                <a:ext uri="{FF2B5EF4-FFF2-40B4-BE49-F238E27FC236}">
                  <a16:creationId xmlns:a16="http://schemas.microsoft.com/office/drawing/2014/main" id="{BDD3DF79-B444-4FD5-8484-9A4802AA20C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2">
              <a:extLst>
                <a:ext uri="{FF2B5EF4-FFF2-40B4-BE49-F238E27FC236}">
                  <a16:creationId xmlns:a16="http://schemas.microsoft.com/office/drawing/2014/main" id="{91E2A178-552E-476F-AEDA-F519B4623BA1}"/>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3">
              <a:extLst>
                <a:ext uri="{FF2B5EF4-FFF2-40B4-BE49-F238E27FC236}">
                  <a16:creationId xmlns:a16="http://schemas.microsoft.com/office/drawing/2014/main" id="{4B8EF77E-47F9-40B2-BF83-77BF5EC2A13D}"/>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4">
              <a:extLst>
                <a:ext uri="{FF2B5EF4-FFF2-40B4-BE49-F238E27FC236}">
                  <a16:creationId xmlns:a16="http://schemas.microsoft.com/office/drawing/2014/main" id="{E6041A9A-462A-44C0-BB57-33EBCF6FB88A}"/>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10F98F8-496B-4E28-8835-0DDC8B332383}"/>
              </a:ext>
            </a:extLst>
          </p:cNvPr>
          <p:cNvGrpSpPr/>
          <p:nvPr userDrawn="1"/>
        </p:nvGrpSpPr>
        <p:grpSpPr>
          <a:xfrm>
            <a:off x="-13334" y="125"/>
            <a:ext cx="3924023" cy="2346065"/>
            <a:chOff x="-3175" y="-26194"/>
            <a:chExt cx="5222875" cy="3122613"/>
          </a:xfrm>
          <a:solidFill>
            <a:schemeClr val="tx1">
              <a:lumMod val="75000"/>
              <a:lumOff val="25000"/>
              <a:alpha val="10000"/>
            </a:schemeClr>
          </a:solidFill>
        </p:grpSpPr>
        <p:sp>
          <p:nvSpPr>
            <p:cNvPr id="63" name="Freeform 45">
              <a:extLst>
                <a:ext uri="{FF2B5EF4-FFF2-40B4-BE49-F238E27FC236}">
                  <a16:creationId xmlns:a16="http://schemas.microsoft.com/office/drawing/2014/main" id="{7A571FAD-0FE9-4DEE-A362-A390602AA4E3}"/>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6">
              <a:extLst>
                <a:ext uri="{FF2B5EF4-FFF2-40B4-BE49-F238E27FC236}">
                  <a16:creationId xmlns:a16="http://schemas.microsoft.com/office/drawing/2014/main" id="{BD56B81E-C723-47B1-962F-AF03A08CDBB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7">
              <a:extLst>
                <a:ext uri="{FF2B5EF4-FFF2-40B4-BE49-F238E27FC236}">
                  <a16:creationId xmlns:a16="http://schemas.microsoft.com/office/drawing/2014/main" id="{75F0A97D-03D6-4CD6-8F6E-007EED662677}"/>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8">
              <a:extLst>
                <a:ext uri="{FF2B5EF4-FFF2-40B4-BE49-F238E27FC236}">
                  <a16:creationId xmlns:a16="http://schemas.microsoft.com/office/drawing/2014/main" id="{B5E4596F-2CF7-4E02-B395-9451BEF484D9}"/>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9">
              <a:extLst>
                <a:ext uri="{FF2B5EF4-FFF2-40B4-BE49-F238E27FC236}">
                  <a16:creationId xmlns:a16="http://schemas.microsoft.com/office/drawing/2014/main" id="{0FE72423-3B99-46F4-9BEC-3964A003FCD5}"/>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0">
              <a:extLst>
                <a:ext uri="{FF2B5EF4-FFF2-40B4-BE49-F238E27FC236}">
                  <a16:creationId xmlns:a16="http://schemas.microsoft.com/office/drawing/2014/main" id="{89BB5F30-C1E8-4F42-8C78-98CF487E2E47}"/>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1">
              <a:extLst>
                <a:ext uri="{FF2B5EF4-FFF2-40B4-BE49-F238E27FC236}">
                  <a16:creationId xmlns:a16="http://schemas.microsoft.com/office/drawing/2014/main" id="{EA17D0A7-E313-41A0-98CC-2E2867628840}"/>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2">
              <a:extLst>
                <a:ext uri="{FF2B5EF4-FFF2-40B4-BE49-F238E27FC236}">
                  <a16:creationId xmlns:a16="http://schemas.microsoft.com/office/drawing/2014/main" id="{410B8D16-DFAA-44DB-9F8C-DB5663839EA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3">
              <a:extLst>
                <a:ext uri="{FF2B5EF4-FFF2-40B4-BE49-F238E27FC236}">
                  <a16:creationId xmlns:a16="http://schemas.microsoft.com/office/drawing/2014/main" id="{5914C65B-B85B-439A-AAA5-5C61AD640C52}"/>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4">
              <a:extLst>
                <a:ext uri="{FF2B5EF4-FFF2-40B4-BE49-F238E27FC236}">
                  <a16:creationId xmlns:a16="http://schemas.microsoft.com/office/drawing/2014/main" id="{C7B7B85C-FB66-4A10-A4F3-725A66061E82}"/>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5">
              <a:extLst>
                <a:ext uri="{FF2B5EF4-FFF2-40B4-BE49-F238E27FC236}">
                  <a16:creationId xmlns:a16="http://schemas.microsoft.com/office/drawing/2014/main" id="{4131AC18-190B-4561-AB47-B56120857977}"/>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6032E713-9CAF-445D-9298-FA3467CA938F}"/>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62A064C6-B796-4755-B8F6-5F1247881D8B}"/>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8">
              <a:extLst>
                <a:ext uri="{FF2B5EF4-FFF2-40B4-BE49-F238E27FC236}">
                  <a16:creationId xmlns:a16="http://schemas.microsoft.com/office/drawing/2014/main" id="{C3CEC362-4AFD-4419-A6D5-01BFBAEADBFE}"/>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9">
              <a:extLst>
                <a:ext uri="{FF2B5EF4-FFF2-40B4-BE49-F238E27FC236}">
                  <a16:creationId xmlns:a16="http://schemas.microsoft.com/office/drawing/2014/main" id="{5B843EE8-F7B5-46DD-8CD2-EF3D67D26CD8}"/>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1F0C7CAB-C81C-41B5-A18B-B0F8A4839BBB}"/>
              </a:ext>
            </a:extLst>
          </p:cNvPr>
          <p:cNvGrpSpPr/>
          <p:nvPr userDrawn="1"/>
        </p:nvGrpSpPr>
        <p:grpSpPr>
          <a:xfrm>
            <a:off x="3032411" y="173037"/>
            <a:ext cx="1497013" cy="1435100"/>
            <a:chOff x="688975" y="-5719961"/>
            <a:chExt cx="1497013" cy="1435100"/>
          </a:xfrm>
          <a:solidFill>
            <a:schemeClr val="tx1">
              <a:lumMod val="75000"/>
              <a:lumOff val="25000"/>
              <a:alpha val="5000"/>
            </a:schemeClr>
          </a:solidFill>
        </p:grpSpPr>
        <p:sp>
          <p:nvSpPr>
            <p:cNvPr id="79" name="Freeform 22">
              <a:extLst>
                <a:ext uri="{FF2B5EF4-FFF2-40B4-BE49-F238E27FC236}">
                  <a16:creationId xmlns:a16="http://schemas.microsoft.com/office/drawing/2014/main" id="{553B9D43-8545-4435-84A1-53ABA9031520}"/>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3">
              <a:extLst>
                <a:ext uri="{FF2B5EF4-FFF2-40B4-BE49-F238E27FC236}">
                  <a16:creationId xmlns:a16="http://schemas.microsoft.com/office/drawing/2014/main" id="{1708E765-3EF5-41B7-B351-A206BED329AC}"/>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4">
              <a:extLst>
                <a:ext uri="{FF2B5EF4-FFF2-40B4-BE49-F238E27FC236}">
                  <a16:creationId xmlns:a16="http://schemas.microsoft.com/office/drawing/2014/main" id="{0401B17B-0A44-4A98-979C-854945345432}"/>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5">
              <a:extLst>
                <a:ext uri="{FF2B5EF4-FFF2-40B4-BE49-F238E27FC236}">
                  <a16:creationId xmlns:a16="http://schemas.microsoft.com/office/drawing/2014/main" id="{D20B4BFB-255B-47EA-BC2B-8F1B03692F78}"/>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6">
              <a:extLst>
                <a:ext uri="{FF2B5EF4-FFF2-40B4-BE49-F238E27FC236}">
                  <a16:creationId xmlns:a16="http://schemas.microsoft.com/office/drawing/2014/main" id="{403EDC1D-E79E-4E8C-A336-3F824231E13A}"/>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
              <a:extLst>
                <a:ext uri="{FF2B5EF4-FFF2-40B4-BE49-F238E27FC236}">
                  <a16:creationId xmlns:a16="http://schemas.microsoft.com/office/drawing/2014/main" id="{774E66D5-B2F9-4D3E-9339-CDF5E97757CD}"/>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8">
              <a:extLst>
                <a:ext uri="{FF2B5EF4-FFF2-40B4-BE49-F238E27FC236}">
                  <a16:creationId xmlns:a16="http://schemas.microsoft.com/office/drawing/2014/main" id="{69E318F6-7B62-4A96-BE73-C5F3184F0D02}"/>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9">
              <a:extLst>
                <a:ext uri="{FF2B5EF4-FFF2-40B4-BE49-F238E27FC236}">
                  <a16:creationId xmlns:a16="http://schemas.microsoft.com/office/drawing/2014/main" id="{7E60674A-BACD-43CD-8B7F-9017E68D62F2}"/>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30">
              <a:extLst>
                <a:ext uri="{FF2B5EF4-FFF2-40B4-BE49-F238E27FC236}">
                  <a16:creationId xmlns:a16="http://schemas.microsoft.com/office/drawing/2014/main" id="{F4DB92E0-43AC-4F81-89AD-8985C9205326}"/>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1">
              <a:extLst>
                <a:ext uri="{FF2B5EF4-FFF2-40B4-BE49-F238E27FC236}">
                  <a16:creationId xmlns:a16="http://schemas.microsoft.com/office/drawing/2014/main" id="{19DC0AD1-8BCD-40BD-AFA9-9E86D9D7619A}"/>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32">
              <a:extLst>
                <a:ext uri="{FF2B5EF4-FFF2-40B4-BE49-F238E27FC236}">
                  <a16:creationId xmlns:a16="http://schemas.microsoft.com/office/drawing/2014/main" id="{53CD8091-772D-4EA7-ACC8-68B12D43704A}"/>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1" name="Picture Placeholder 9">
            <a:extLst>
              <a:ext uri="{FF2B5EF4-FFF2-40B4-BE49-F238E27FC236}">
                <a16:creationId xmlns:a16="http://schemas.microsoft.com/office/drawing/2014/main" id="{57D651DD-3870-4A09-9550-60B1167C3DDF}"/>
              </a:ext>
            </a:extLst>
          </p:cNvPr>
          <p:cNvSpPr>
            <a:spLocks noGrp="1"/>
          </p:cNvSpPr>
          <p:nvPr>
            <p:ph type="pic" sz="quarter" idx="10"/>
          </p:nvPr>
        </p:nvSpPr>
        <p:spPr>
          <a:xfrm>
            <a:off x="730770" y="1879743"/>
            <a:ext cx="3798888" cy="4257675"/>
          </a:xfrm>
          <a:custGeom>
            <a:avLst/>
            <a:gdLst>
              <a:gd name="connsiteX0" fmla="*/ 258763 w 3798888"/>
              <a:gd name="connsiteY0" fmla="*/ 1892300 h 4257675"/>
              <a:gd name="connsiteX1" fmla="*/ 517525 w 3798888"/>
              <a:gd name="connsiteY1" fmla="*/ 2150487 h 4257675"/>
              <a:gd name="connsiteX2" fmla="*/ 517525 w 3798888"/>
              <a:gd name="connsiteY2" fmla="*/ 3539113 h 4257675"/>
              <a:gd name="connsiteX3" fmla="*/ 258763 w 3798888"/>
              <a:gd name="connsiteY3" fmla="*/ 3797300 h 4257675"/>
              <a:gd name="connsiteX4" fmla="*/ 0 w 3798888"/>
              <a:gd name="connsiteY4" fmla="*/ 3539113 h 4257675"/>
              <a:gd name="connsiteX5" fmla="*/ 0 w 3798888"/>
              <a:gd name="connsiteY5" fmla="*/ 2150487 h 4257675"/>
              <a:gd name="connsiteX6" fmla="*/ 258763 w 3798888"/>
              <a:gd name="connsiteY6" fmla="*/ 1892300 h 4257675"/>
              <a:gd name="connsiteX7" fmla="*/ 2884488 w 3798888"/>
              <a:gd name="connsiteY7" fmla="*/ 1508125 h 4257675"/>
              <a:gd name="connsiteX8" fmla="*/ 3143250 w 3798888"/>
              <a:gd name="connsiteY8" fmla="*/ 1766331 h 4257675"/>
              <a:gd name="connsiteX9" fmla="*/ 3143250 w 3798888"/>
              <a:gd name="connsiteY9" fmla="*/ 3999469 h 4257675"/>
              <a:gd name="connsiteX10" fmla="*/ 2884488 w 3798888"/>
              <a:gd name="connsiteY10" fmla="*/ 4257675 h 4257675"/>
              <a:gd name="connsiteX11" fmla="*/ 2625725 w 3798888"/>
              <a:gd name="connsiteY11" fmla="*/ 3999469 h 4257675"/>
              <a:gd name="connsiteX12" fmla="*/ 2625725 w 3798888"/>
              <a:gd name="connsiteY12" fmla="*/ 1766331 h 4257675"/>
              <a:gd name="connsiteX13" fmla="*/ 2884488 w 3798888"/>
              <a:gd name="connsiteY13" fmla="*/ 1508125 h 4257675"/>
              <a:gd name="connsiteX14" fmla="*/ 1571626 w 3798888"/>
              <a:gd name="connsiteY14" fmla="*/ 1382713 h 4257675"/>
              <a:gd name="connsiteX15" fmla="*/ 1830388 w 3798888"/>
              <a:gd name="connsiteY15" fmla="*/ 1640960 h 4257675"/>
              <a:gd name="connsiteX16" fmla="*/ 1830388 w 3798888"/>
              <a:gd name="connsiteY16" fmla="*/ 2778641 h 4257675"/>
              <a:gd name="connsiteX17" fmla="*/ 1571626 w 3798888"/>
              <a:gd name="connsiteY17" fmla="*/ 3036888 h 4257675"/>
              <a:gd name="connsiteX18" fmla="*/ 1312863 w 3798888"/>
              <a:gd name="connsiteY18" fmla="*/ 2778641 h 4257675"/>
              <a:gd name="connsiteX19" fmla="*/ 1312863 w 3798888"/>
              <a:gd name="connsiteY19" fmla="*/ 1640960 h 4257675"/>
              <a:gd name="connsiteX20" fmla="*/ 1571626 w 3798888"/>
              <a:gd name="connsiteY20" fmla="*/ 1382713 h 4257675"/>
              <a:gd name="connsiteX21" fmla="*/ 3540919 w 3798888"/>
              <a:gd name="connsiteY21" fmla="*/ 1096963 h 4257675"/>
              <a:gd name="connsiteX22" fmla="*/ 3798888 w 3798888"/>
              <a:gd name="connsiteY22" fmla="*/ 1355159 h 4257675"/>
              <a:gd name="connsiteX23" fmla="*/ 3798888 w 3798888"/>
              <a:gd name="connsiteY23" fmla="*/ 3148580 h 4257675"/>
              <a:gd name="connsiteX24" fmla="*/ 3540919 w 3798888"/>
              <a:gd name="connsiteY24" fmla="*/ 3406776 h 4257675"/>
              <a:gd name="connsiteX25" fmla="*/ 3282950 w 3798888"/>
              <a:gd name="connsiteY25" fmla="*/ 3148580 h 4257675"/>
              <a:gd name="connsiteX26" fmla="*/ 3282950 w 3798888"/>
              <a:gd name="connsiteY26" fmla="*/ 1355159 h 4257675"/>
              <a:gd name="connsiteX27" fmla="*/ 3540919 w 3798888"/>
              <a:gd name="connsiteY27" fmla="*/ 1096963 h 4257675"/>
              <a:gd name="connsiteX28" fmla="*/ 915194 w 3798888"/>
              <a:gd name="connsiteY28" fmla="*/ 873125 h 4257675"/>
              <a:gd name="connsiteX29" fmla="*/ 1173163 w 3798888"/>
              <a:gd name="connsiteY29" fmla="*/ 1131386 h 4257675"/>
              <a:gd name="connsiteX30" fmla="*/ 1173163 w 3798888"/>
              <a:gd name="connsiteY30" fmla="*/ 3727952 h 4257675"/>
              <a:gd name="connsiteX31" fmla="*/ 915194 w 3798888"/>
              <a:gd name="connsiteY31" fmla="*/ 3986213 h 4257675"/>
              <a:gd name="connsiteX32" fmla="*/ 657225 w 3798888"/>
              <a:gd name="connsiteY32" fmla="*/ 3727952 h 4257675"/>
              <a:gd name="connsiteX33" fmla="*/ 657225 w 3798888"/>
              <a:gd name="connsiteY33" fmla="*/ 1131386 h 4257675"/>
              <a:gd name="connsiteX34" fmla="*/ 915194 w 3798888"/>
              <a:gd name="connsiteY34" fmla="*/ 873125 h 4257675"/>
              <a:gd name="connsiteX35" fmla="*/ 2228057 w 3798888"/>
              <a:gd name="connsiteY35" fmla="*/ 0 h 4257675"/>
              <a:gd name="connsiteX36" fmla="*/ 2486026 w 3798888"/>
              <a:gd name="connsiteY36" fmla="*/ 258320 h 4257675"/>
              <a:gd name="connsiteX37" fmla="*/ 2486026 w 3798888"/>
              <a:gd name="connsiteY37" fmla="*/ 3023043 h 4257675"/>
              <a:gd name="connsiteX38" fmla="*/ 2228057 w 3798888"/>
              <a:gd name="connsiteY38" fmla="*/ 3281363 h 4257675"/>
              <a:gd name="connsiteX39" fmla="*/ 1970088 w 3798888"/>
              <a:gd name="connsiteY39" fmla="*/ 3023043 h 4257675"/>
              <a:gd name="connsiteX40" fmla="*/ 1970088 w 3798888"/>
              <a:gd name="connsiteY40" fmla="*/ 258320 h 4257675"/>
              <a:gd name="connsiteX41" fmla="*/ 2228057 w 3798888"/>
              <a:gd name="connsiteY41" fmla="*/ 0 h 425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98888" h="4257675">
                <a:moveTo>
                  <a:pt x="258763" y="1892300"/>
                </a:moveTo>
                <a:cubicBezTo>
                  <a:pt x="398634" y="1892300"/>
                  <a:pt x="517525" y="2010927"/>
                  <a:pt x="517525" y="2150487"/>
                </a:cubicBezTo>
                <a:lnTo>
                  <a:pt x="517525" y="3539113"/>
                </a:lnTo>
                <a:cubicBezTo>
                  <a:pt x="517525" y="3678674"/>
                  <a:pt x="398634" y="3797300"/>
                  <a:pt x="258763" y="3797300"/>
                </a:cubicBezTo>
                <a:cubicBezTo>
                  <a:pt x="111898" y="3797300"/>
                  <a:pt x="0" y="3678674"/>
                  <a:pt x="0" y="3539113"/>
                </a:cubicBezTo>
                <a:cubicBezTo>
                  <a:pt x="0" y="2150487"/>
                  <a:pt x="0" y="2150487"/>
                  <a:pt x="0" y="2150487"/>
                </a:cubicBezTo>
                <a:cubicBezTo>
                  <a:pt x="0" y="2010927"/>
                  <a:pt x="111898" y="1892300"/>
                  <a:pt x="258763" y="1892300"/>
                </a:cubicBezTo>
                <a:close/>
                <a:moveTo>
                  <a:pt x="2884488" y="1508125"/>
                </a:moveTo>
                <a:cubicBezTo>
                  <a:pt x="3024359" y="1508125"/>
                  <a:pt x="3143250" y="1626760"/>
                  <a:pt x="3143250" y="1766331"/>
                </a:cubicBezTo>
                <a:lnTo>
                  <a:pt x="3143250" y="3999469"/>
                </a:lnTo>
                <a:cubicBezTo>
                  <a:pt x="3143250" y="4139040"/>
                  <a:pt x="3024359" y="4257675"/>
                  <a:pt x="2884488" y="4257675"/>
                </a:cubicBezTo>
                <a:cubicBezTo>
                  <a:pt x="2744616" y="4257675"/>
                  <a:pt x="2625725" y="4139040"/>
                  <a:pt x="2625725" y="3999469"/>
                </a:cubicBezTo>
                <a:cubicBezTo>
                  <a:pt x="2625725" y="1766331"/>
                  <a:pt x="2625725" y="1766331"/>
                  <a:pt x="2625725" y="1766331"/>
                </a:cubicBezTo>
                <a:cubicBezTo>
                  <a:pt x="2625725" y="1626760"/>
                  <a:pt x="2744616" y="1508125"/>
                  <a:pt x="2884488" y="1508125"/>
                </a:cubicBezTo>
                <a:close/>
                <a:moveTo>
                  <a:pt x="1571626" y="1382713"/>
                </a:moveTo>
                <a:cubicBezTo>
                  <a:pt x="1711497" y="1382713"/>
                  <a:pt x="1830388" y="1494387"/>
                  <a:pt x="1830388" y="1640960"/>
                </a:cubicBezTo>
                <a:lnTo>
                  <a:pt x="1830388" y="2778641"/>
                </a:lnTo>
                <a:cubicBezTo>
                  <a:pt x="1830388" y="2918234"/>
                  <a:pt x="1711497" y="3036888"/>
                  <a:pt x="1571626" y="3036888"/>
                </a:cubicBezTo>
                <a:cubicBezTo>
                  <a:pt x="1431754" y="3036888"/>
                  <a:pt x="1312863" y="2918234"/>
                  <a:pt x="1312863" y="2778641"/>
                </a:cubicBezTo>
                <a:cubicBezTo>
                  <a:pt x="1312863" y="1640960"/>
                  <a:pt x="1312863" y="1640960"/>
                  <a:pt x="1312863" y="1640960"/>
                </a:cubicBezTo>
                <a:cubicBezTo>
                  <a:pt x="1312863" y="1494387"/>
                  <a:pt x="1431754" y="1382713"/>
                  <a:pt x="1571626" y="1382713"/>
                </a:cubicBezTo>
                <a:close/>
                <a:moveTo>
                  <a:pt x="3540919" y="1096963"/>
                </a:moveTo>
                <a:cubicBezTo>
                  <a:pt x="3687334" y="1096963"/>
                  <a:pt x="3798888" y="1215594"/>
                  <a:pt x="3798888" y="1355159"/>
                </a:cubicBezTo>
                <a:lnTo>
                  <a:pt x="3798888" y="3148580"/>
                </a:lnTo>
                <a:cubicBezTo>
                  <a:pt x="3798888" y="3288145"/>
                  <a:pt x="3687334" y="3406776"/>
                  <a:pt x="3540919" y="3406776"/>
                </a:cubicBezTo>
                <a:cubicBezTo>
                  <a:pt x="3401476" y="3406776"/>
                  <a:pt x="3282950" y="3288145"/>
                  <a:pt x="3282950" y="3148580"/>
                </a:cubicBezTo>
                <a:cubicBezTo>
                  <a:pt x="3282950" y="1355159"/>
                  <a:pt x="3282950" y="1355159"/>
                  <a:pt x="3282950" y="1355159"/>
                </a:cubicBezTo>
                <a:cubicBezTo>
                  <a:pt x="3282950" y="1215594"/>
                  <a:pt x="3401476" y="1096963"/>
                  <a:pt x="3540919" y="1096963"/>
                </a:cubicBezTo>
                <a:close/>
                <a:moveTo>
                  <a:pt x="915194" y="873125"/>
                </a:moveTo>
                <a:cubicBezTo>
                  <a:pt x="1054637" y="873125"/>
                  <a:pt x="1173163" y="991785"/>
                  <a:pt x="1173163" y="1131386"/>
                </a:cubicBezTo>
                <a:lnTo>
                  <a:pt x="1173163" y="3727952"/>
                </a:lnTo>
                <a:cubicBezTo>
                  <a:pt x="1173163" y="3867553"/>
                  <a:pt x="1054637" y="3986213"/>
                  <a:pt x="915194" y="3986213"/>
                </a:cubicBezTo>
                <a:cubicBezTo>
                  <a:pt x="768779" y="3986213"/>
                  <a:pt x="657225" y="3867553"/>
                  <a:pt x="657225" y="3727952"/>
                </a:cubicBezTo>
                <a:cubicBezTo>
                  <a:pt x="657225" y="1131386"/>
                  <a:pt x="657225" y="1131386"/>
                  <a:pt x="657225" y="1131386"/>
                </a:cubicBezTo>
                <a:cubicBezTo>
                  <a:pt x="657225" y="991785"/>
                  <a:pt x="768779" y="873125"/>
                  <a:pt x="915194" y="873125"/>
                </a:cubicBezTo>
                <a:close/>
                <a:moveTo>
                  <a:pt x="2228057" y="0"/>
                </a:moveTo>
                <a:cubicBezTo>
                  <a:pt x="2367500" y="0"/>
                  <a:pt x="2486026" y="118688"/>
                  <a:pt x="2486026" y="258320"/>
                </a:cubicBezTo>
                <a:lnTo>
                  <a:pt x="2486026" y="3023043"/>
                </a:lnTo>
                <a:cubicBezTo>
                  <a:pt x="2486026" y="3162676"/>
                  <a:pt x="2367500" y="3281363"/>
                  <a:pt x="2228057" y="3281363"/>
                </a:cubicBezTo>
                <a:cubicBezTo>
                  <a:pt x="2088614" y="3281363"/>
                  <a:pt x="1970088" y="3162676"/>
                  <a:pt x="1970088" y="3023043"/>
                </a:cubicBezTo>
                <a:cubicBezTo>
                  <a:pt x="1970088" y="258320"/>
                  <a:pt x="1970088" y="258320"/>
                  <a:pt x="1970088" y="258320"/>
                </a:cubicBezTo>
                <a:cubicBezTo>
                  <a:pt x="1970088" y="118688"/>
                  <a:pt x="2088614" y="0"/>
                  <a:pt x="2228057" y="0"/>
                </a:cubicBezTo>
                <a:close/>
              </a:path>
            </a:pathLst>
          </a:custGeom>
        </p:spPr>
        <p:txBody>
          <a:bodyPr wrap="square">
            <a:noAutofit/>
          </a:bodyPr>
          <a:lstStyle/>
          <a:p>
            <a:endParaRPr lang="en-US"/>
          </a:p>
        </p:txBody>
      </p:sp>
      <p:grpSp>
        <p:nvGrpSpPr>
          <p:cNvPr id="98" name="Group 97">
            <a:extLst>
              <a:ext uri="{FF2B5EF4-FFF2-40B4-BE49-F238E27FC236}">
                <a16:creationId xmlns:a16="http://schemas.microsoft.com/office/drawing/2014/main" id="{B2940B7B-782D-A968-DC20-2A4174E5CE52}"/>
              </a:ext>
            </a:extLst>
          </p:cNvPr>
          <p:cNvGrpSpPr/>
          <p:nvPr userDrawn="1"/>
        </p:nvGrpSpPr>
        <p:grpSpPr>
          <a:xfrm>
            <a:off x="9760843" y="125"/>
            <a:ext cx="2431157" cy="2744859"/>
            <a:chOff x="9760843" y="125"/>
            <a:chExt cx="2431157" cy="2744859"/>
          </a:xfrm>
        </p:grpSpPr>
        <p:sp>
          <p:nvSpPr>
            <p:cNvPr id="99" name="Freeform 6">
              <a:extLst>
                <a:ext uri="{FF2B5EF4-FFF2-40B4-BE49-F238E27FC236}">
                  <a16:creationId xmlns:a16="http://schemas.microsoft.com/office/drawing/2014/main" id="{A49A7224-00A5-F588-9799-0775E5447E8F}"/>
                </a:ext>
              </a:extLst>
            </p:cNvPr>
            <p:cNvSpPr>
              <a:spLocks/>
            </p:cNvSpPr>
            <p:nvPr userDrawn="1"/>
          </p:nvSpPr>
          <p:spPr bwMode="auto">
            <a:xfrm flipH="1">
              <a:off x="9760843" y="125"/>
              <a:ext cx="2431157" cy="2744859"/>
            </a:xfrm>
            <a:custGeom>
              <a:avLst/>
              <a:gdLst>
                <a:gd name="T0" fmla="*/ 877 w 2718"/>
                <a:gd name="T1" fmla="*/ 0 h 3824"/>
                <a:gd name="T2" fmla="*/ 0 w 2718"/>
                <a:gd name="T3" fmla="*/ 3793 h 3824"/>
                <a:gd name="T4" fmla="*/ 0 w 2718"/>
                <a:gd name="T5" fmla="*/ 3824 h 3824"/>
                <a:gd name="T6" fmla="*/ 2718 w 2718"/>
                <a:gd name="T7" fmla="*/ 0 h 3824"/>
                <a:gd name="T8" fmla="*/ 877 w 2718"/>
                <a:gd name="T9" fmla="*/ 0 h 3824"/>
              </a:gdLst>
              <a:ahLst/>
              <a:cxnLst>
                <a:cxn ang="0">
                  <a:pos x="T0" y="T1"/>
                </a:cxn>
                <a:cxn ang="0">
                  <a:pos x="T2" y="T3"/>
                </a:cxn>
                <a:cxn ang="0">
                  <a:pos x="T4" y="T5"/>
                </a:cxn>
                <a:cxn ang="0">
                  <a:pos x="T6" y="T7"/>
                </a:cxn>
                <a:cxn ang="0">
                  <a:pos x="T8" y="T9"/>
                </a:cxn>
              </a:cxnLst>
              <a:rect l="0" t="0" r="r" b="b"/>
              <a:pathLst>
                <a:path w="2718" h="3824">
                  <a:moveTo>
                    <a:pt x="877" y="0"/>
                  </a:moveTo>
                  <a:lnTo>
                    <a:pt x="0" y="3793"/>
                  </a:lnTo>
                  <a:lnTo>
                    <a:pt x="0" y="3824"/>
                  </a:lnTo>
                  <a:lnTo>
                    <a:pt x="2718" y="0"/>
                  </a:lnTo>
                  <a:lnTo>
                    <a:pt x="877" y="0"/>
                  </a:lnTo>
                  <a:close/>
                </a:path>
              </a:pathLst>
            </a:custGeom>
            <a:gradFill flip="none" rotWithShape="1">
              <a:gsLst>
                <a:gs pos="0">
                  <a:srgbClr val="6DAB9E"/>
                </a:gs>
                <a:gs pos="100000">
                  <a:schemeClr val="accent1"/>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7">
              <a:extLst>
                <a:ext uri="{FF2B5EF4-FFF2-40B4-BE49-F238E27FC236}">
                  <a16:creationId xmlns:a16="http://schemas.microsoft.com/office/drawing/2014/main" id="{987CD0FF-86D3-E093-B769-F26887C22C41}"/>
                </a:ext>
              </a:extLst>
            </p:cNvPr>
            <p:cNvSpPr>
              <a:spLocks/>
            </p:cNvSpPr>
            <p:nvPr userDrawn="1"/>
          </p:nvSpPr>
          <p:spPr bwMode="auto">
            <a:xfrm flipH="1">
              <a:off x="11123113" y="125"/>
              <a:ext cx="1068887" cy="989843"/>
            </a:xfrm>
            <a:custGeom>
              <a:avLst/>
              <a:gdLst>
                <a:gd name="T0" fmla="*/ 0 w 1195"/>
                <a:gd name="T1" fmla="*/ 0 h 1379"/>
                <a:gd name="T2" fmla="*/ 0 w 1195"/>
                <a:gd name="T3" fmla="*/ 1379 h 1379"/>
                <a:gd name="T4" fmla="*/ 1195 w 1195"/>
                <a:gd name="T5" fmla="*/ 0 h 1379"/>
                <a:gd name="T6" fmla="*/ 0 w 1195"/>
                <a:gd name="T7" fmla="*/ 0 h 1379"/>
              </a:gdLst>
              <a:ahLst/>
              <a:cxnLst>
                <a:cxn ang="0">
                  <a:pos x="T0" y="T1"/>
                </a:cxn>
                <a:cxn ang="0">
                  <a:pos x="T2" y="T3"/>
                </a:cxn>
                <a:cxn ang="0">
                  <a:pos x="T4" y="T5"/>
                </a:cxn>
                <a:cxn ang="0">
                  <a:pos x="T6" y="T7"/>
                </a:cxn>
              </a:cxnLst>
              <a:rect l="0" t="0" r="r" b="b"/>
              <a:pathLst>
                <a:path w="1195" h="1379">
                  <a:moveTo>
                    <a:pt x="0" y="0"/>
                  </a:moveTo>
                  <a:lnTo>
                    <a:pt x="0" y="1379"/>
                  </a:lnTo>
                  <a:lnTo>
                    <a:pt x="1195" y="0"/>
                  </a:lnTo>
                  <a:lnTo>
                    <a:pt x="0" y="0"/>
                  </a:lnTo>
                  <a:close/>
                </a:path>
              </a:pathLst>
            </a:custGeom>
            <a:gradFill>
              <a:gsLst>
                <a:gs pos="100000">
                  <a:srgbClr val="517D21"/>
                </a:gs>
                <a:gs pos="40000">
                  <a:srgbClr val="6BA42C"/>
                </a:gs>
              </a:gsLst>
              <a:lin ang="162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8">
              <a:extLst>
                <a:ext uri="{FF2B5EF4-FFF2-40B4-BE49-F238E27FC236}">
                  <a16:creationId xmlns:a16="http://schemas.microsoft.com/office/drawing/2014/main" id="{DCCE0665-BD7A-8822-C267-7B34E1FE4353}"/>
                </a:ext>
              </a:extLst>
            </p:cNvPr>
            <p:cNvSpPr>
              <a:spLocks/>
            </p:cNvSpPr>
            <p:nvPr userDrawn="1"/>
          </p:nvSpPr>
          <p:spPr bwMode="auto">
            <a:xfrm flipH="1">
              <a:off x="11123114" y="125"/>
              <a:ext cx="1068886" cy="989843"/>
            </a:xfrm>
            <a:custGeom>
              <a:avLst/>
              <a:gdLst>
                <a:gd name="T0" fmla="*/ 1176 w 1195"/>
                <a:gd name="T1" fmla="*/ 0 h 1379"/>
                <a:gd name="T2" fmla="*/ 0 w 1195"/>
                <a:gd name="T3" fmla="*/ 1184 h 1379"/>
                <a:gd name="T4" fmla="*/ 0 w 1195"/>
                <a:gd name="T5" fmla="*/ 1379 h 1379"/>
                <a:gd name="T6" fmla="*/ 1195 w 1195"/>
                <a:gd name="T7" fmla="*/ 0 h 1379"/>
                <a:gd name="T8" fmla="*/ 1176 w 1195"/>
                <a:gd name="T9" fmla="*/ 0 h 1379"/>
              </a:gdLst>
              <a:ahLst/>
              <a:cxnLst>
                <a:cxn ang="0">
                  <a:pos x="T0" y="T1"/>
                </a:cxn>
                <a:cxn ang="0">
                  <a:pos x="T2" y="T3"/>
                </a:cxn>
                <a:cxn ang="0">
                  <a:pos x="T4" y="T5"/>
                </a:cxn>
                <a:cxn ang="0">
                  <a:pos x="T6" y="T7"/>
                </a:cxn>
                <a:cxn ang="0">
                  <a:pos x="T8" y="T9"/>
                </a:cxn>
              </a:cxnLst>
              <a:rect l="0" t="0" r="r" b="b"/>
              <a:pathLst>
                <a:path w="1195" h="1379">
                  <a:moveTo>
                    <a:pt x="1176" y="0"/>
                  </a:moveTo>
                  <a:lnTo>
                    <a:pt x="0" y="1184"/>
                  </a:lnTo>
                  <a:lnTo>
                    <a:pt x="0" y="1379"/>
                  </a:lnTo>
                  <a:lnTo>
                    <a:pt x="1195" y="0"/>
                  </a:lnTo>
                  <a:lnTo>
                    <a:pt x="1176" y="0"/>
                  </a:lnTo>
                  <a:close/>
                </a:path>
              </a:pathLst>
            </a:custGeom>
            <a:solidFill>
              <a:schemeClr val="tx1">
                <a:lumMod val="75000"/>
                <a:lumOff val="25000"/>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
              <a:extLst>
                <a:ext uri="{FF2B5EF4-FFF2-40B4-BE49-F238E27FC236}">
                  <a16:creationId xmlns:a16="http://schemas.microsoft.com/office/drawing/2014/main" id="{F6845024-FB2E-A76A-6F46-6B4E6F136F5C}"/>
                </a:ext>
              </a:extLst>
            </p:cNvPr>
            <p:cNvSpPr>
              <a:spLocks/>
            </p:cNvSpPr>
            <p:nvPr userDrawn="1"/>
          </p:nvSpPr>
          <p:spPr bwMode="auto">
            <a:xfrm flipH="1">
              <a:off x="11112380" y="125"/>
              <a:ext cx="1079620" cy="2731220"/>
            </a:xfrm>
            <a:custGeom>
              <a:avLst/>
              <a:gdLst>
                <a:gd name="T0" fmla="*/ 1195 w 1207"/>
                <a:gd name="T1" fmla="*/ 0 h 3805"/>
                <a:gd name="T2" fmla="*/ 0 w 1207"/>
                <a:gd name="T3" fmla="*/ 1379 h 3805"/>
                <a:gd name="T4" fmla="*/ 0 w 1207"/>
                <a:gd name="T5" fmla="*/ 3805 h 3805"/>
                <a:gd name="T6" fmla="*/ 1207 w 1207"/>
                <a:gd name="T7" fmla="*/ 0 h 3805"/>
                <a:gd name="T8" fmla="*/ 1195 w 1207"/>
                <a:gd name="T9" fmla="*/ 0 h 3805"/>
              </a:gdLst>
              <a:ahLst/>
              <a:cxnLst>
                <a:cxn ang="0">
                  <a:pos x="T0" y="T1"/>
                </a:cxn>
                <a:cxn ang="0">
                  <a:pos x="T2" y="T3"/>
                </a:cxn>
                <a:cxn ang="0">
                  <a:pos x="T4" y="T5"/>
                </a:cxn>
                <a:cxn ang="0">
                  <a:pos x="T6" y="T7"/>
                </a:cxn>
                <a:cxn ang="0">
                  <a:pos x="T8" y="T9"/>
                </a:cxn>
              </a:cxnLst>
              <a:rect l="0" t="0" r="r" b="b"/>
              <a:pathLst>
                <a:path w="1207" h="3805">
                  <a:moveTo>
                    <a:pt x="1195" y="0"/>
                  </a:moveTo>
                  <a:lnTo>
                    <a:pt x="0" y="1379"/>
                  </a:lnTo>
                  <a:lnTo>
                    <a:pt x="0" y="3805"/>
                  </a:lnTo>
                  <a:lnTo>
                    <a:pt x="1207" y="0"/>
                  </a:lnTo>
                  <a:lnTo>
                    <a:pt x="1195" y="0"/>
                  </a:lnTo>
                  <a:close/>
                </a:path>
              </a:pathLst>
            </a:custGeom>
            <a:gradFill>
              <a:gsLst>
                <a:gs pos="0">
                  <a:schemeClr val="accent1"/>
                </a:gs>
                <a:gs pos="100000">
                  <a:srgbClr val="4A8075"/>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10">
              <a:extLst>
                <a:ext uri="{FF2B5EF4-FFF2-40B4-BE49-F238E27FC236}">
                  <a16:creationId xmlns:a16="http://schemas.microsoft.com/office/drawing/2014/main" id="{4E7B7B2D-C89B-9F5E-8D07-B9132850AD94}"/>
                </a:ext>
              </a:extLst>
            </p:cNvPr>
            <p:cNvSpPr>
              <a:spLocks/>
            </p:cNvSpPr>
            <p:nvPr userDrawn="1"/>
          </p:nvSpPr>
          <p:spPr bwMode="auto">
            <a:xfrm flipH="1">
              <a:off x="11403976" y="739457"/>
              <a:ext cx="788024" cy="1991889"/>
            </a:xfrm>
            <a:custGeom>
              <a:avLst/>
              <a:gdLst>
                <a:gd name="T0" fmla="*/ 0 w 881"/>
                <a:gd name="T1" fmla="*/ 494 h 2775"/>
                <a:gd name="T2" fmla="*/ 0 w 881"/>
                <a:gd name="T3" fmla="*/ 2775 h 2775"/>
                <a:gd name="T4" fmla="*/ 881 w 881"/>
                <a:gd name="T5" fmla="*/ 0 h 2775"/>
                <a:gd name="T6" fmla="*/ 0 w 881"/>
                <a:gd name="T7" fmla="*/ 494 h 2775"/>
              </a:gdLst>
              <a:ahLst/>
              <a:cxnLst>
                <a:cxn ang="0">
                  <a:pos x="T0" y="T1"/>
                </a:cxn>
                <a:cxn ang="0">
                  <a:pos x="T2" y="T3"/>
                </a:cxn>
                <a:cxn ang="0">
                  <a:pos x="T4" y="T5"/>
                </a:cxn>
                <a:cxn ang="0">
                  <a:pos x="T6" y="T7"/>
                </a:cxn>
              </a:cxnLst>
              <a:rect l="0" t="0" r="r" b="b"/>
              <a:pathLst>
                <a:path w="881" h="2775">
                  <a:moveTo>
                    <a:pt x="0" y="494"/>
                  </a:moveTo>
                  <a:lnTo>
                    <a:pt x="0" y="2775"/>
                  </a:lnTo>
                  <a:lnTo>
                    <a:pt x="881" y="0"/>
                  </a:lnTo>
                  <a:lnTo>
                    <a:pt x="0" y="494"/>
                  </a:lnTo>
                  <a:close/>
                </a:path>
              </a:pathLst>
            </a:custGeom>
            <a:gradFill flip="none" rotWithShape="1">
              <a:gsLst>
                <a:gs pos="21000">
                  <a:srgbClr val="0F594E"/>
                </a:gs>
                <a:gs pos="100000">
                  <a:srgbClr val="4A8075"/>
                </a:gs>
              </a:gsLst>
              <a:lin ang="16200000" scaled="1"/>
              <a:tileRect/>
            </a:gradFill>
            <a:ln>
              <a:noFill/>
            </a:ln>
          </p:spPr>
          <p:txBody>
            <a:bodyPr vert="horz" wrap="square" lIns="91440" tIns="45720" rIns="91440" bIns="45720" numCol="1" anchor="t" anchorCtr="0" compatLnSpc="1">
              <a:prstTxWarp prst="textNoShape">
                <a:avLst/>
              </a:prstTxWarp>
            </a:bodyPr>
            <a:lstStyle/>
            <a:p>
              <a:endParaRPr lang="en-US"/>
            </a:p>
          </p:txBody>
        </p:sp>
        <p:pic>
          <p:nvPicPr>
            <p:cNvPr id="104" name="Picture 103" descr="Logo, company name&#10;&#10;Description automatically generated">
              <a:extLst>
                <a:ext uri="{FF2B5EF4-FFF2-40B4-BE49-F238E27FC236}">
                  <a16:creationId xmlns:a16="http://schemas.microsoft.com/office/drawing/2014/main" id="{3801331E-73B9-F507-F18A-AF03F01D17F0}"/>
                </a:ext>
              </a:extLst>
            </p:cNvPr>
            <p:cNvPicPr>
              <a:picLocks noChangeAspect="1"/>
            </p:cNvPicPr>
            <p:nvPr userDrawn="1"/>
          </p:nvPicPr>
          <p:blipFill>
            <a:blip r:embed="rId2"/>
            <a:stretch>
              <a:fillRect/>
            </a:stretch>
          </p:blipFill>
          <p:spPr>
            <a:xfrm>
              <a:off x="10702849" y="182342"/>
              <a:ext cx="1315186" cy="873344"/>
            </a:xfrm>
            <a:prstGeom prst="rect">
              <a:avLst/>
            </a:prstGeom>
          </p:spPr>
        </p:pic>
      </p:grpSp>
    </p:spTree>
    <p:extLst>
      <p:ext uri="{BB962C8B-B14F-4D97-AF65-F5344CB8AC3E}">
        <p14:creationId xmlns:p14="http://schemas.microsoft.com/office/powerpoint/2010/main" val="394938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3274"/>
            <a:ext cx="10515600" cy="499456"/>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a:extLst>
              <a:ext uri="{FF2B5EF4-FFF2-40B4-BE49-F238E27FC236}">
                <a16:creationId xmlns:a16="http://schemas.microsoft.com/office/drawing/2014/main" id="{ED521280-44BC-4FB5-8C5F-8A6195855916}"/>
              </a:ext>
            </a:extLst>
          </p:cNvPr>
          <p:cNvSpPr>
            <a:spLocks noGrp="1"/>
          </p:cNvSpPr>
          <p:nvPr>
            <p:ph type="ftr" sz="quarter" idx="3"/>
          </p:nvPr>
        </p:nvSpPr>
        <p:spPr>
          <a:xfrm>
            <a:off x="6007100" y="6356350"/>
            <a:ext cx="2146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insertyoururlhere.com</a:t>
            </a:r>
            <a:endParaRPr lang="en-US" dirty="0"/>
          </a:p>
        </p:txBody>
      </p:sp>
      <p:sp>
        <p:nvSpPr>
          <p:cNvPr id="4" name="Slide Number Placeholder 3">
            <a:extLst>
              <a:ext uri="{FF2B5EF4-FFF2-40B4-BE49-F238E27FC236}">
                <a16:creationId xmlns:a16="http://schemas.microsoft.com/office/drawing/2014/main" id="{33D2B828-8C16-4F20-B586-A9D09493C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32011-D481-45FB-9785-75D7E31F883E}" type="slidenum">
              <a:rPr lang="en-US" smtClean="0"/>
              <a:t>‹#›</a:t>
            </a:fld>
            <a:endParaRPr lang="en-US" dirty="0"/>
          </a:p>
        </p:txBody>
      </p:sp>
      <p:sp>
        <p:nvSpPr>
          <p:cNvPr id="6" name="Date Placeholder 5">
            <a:extLst>
              <a:ext uri="{FF2B5EF4-FFF2-40B4-BE49-F238E27FC236}">
                <a16:creationId xmlns:a16="http://schemas.microsoft.com/office/drawing/2014/main" id="{FF630509-4152-457F-85A4-1C58B4ECA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739" r:id="rId1"/>
    <p:sldLayoutId id="2147483748" r:id="rId2"/>
    <p:sldLayoutId id="2147483740" r:id="rId3"/>
    <p:sldLayoutId id="2147483741" r:id="rId4"/>
    <p:sldLayoutId id="2147483743" r:id="rId5"/>
    <p:sldLayoutId id="2147483742" r:id="rId6"/>
    <p:sldLayoutId id="2147483745" r:id="rId7"/>
    <p:sldLayoutId id="2147483746" r:id="rId8"/>
    <p:sldLayoutId id="2147483747" r:id="rId9"/>
    <p:sldLayoutId id="2147483744" r:id="rId10"/>
    <p:sldLayoutId id="2147483709" r:id="rId11"/>
  </p:sldLayoutIdLst>
  <p:hf hdr="0" dt="0"/>
  <p:txStyles>
    <p:titleStyle>
      <a:lvl1pPr algn="ctr" defTabSz="914400" rtl="0" eaLnBrk="1" latinLnBrk="0" hangingPunct="1">
        <a:lnSpc>
          <a:spcPct val="90000"/>
        </a:lnSpc>
        <a:spcBef>
          <a:spcPct val="0"/>
        </a:spcBef>
        <a:buNone/>
        <a:defRPr sz="25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FA4C50-A484-46A6-B79A-ECBF08E22C26}"/>
              </a:ext>
            </a:extLst>
          </p:cNvPr>
          <p:cNvSpPr/>
          <p:nvPr/>
        </p:nvSpPr>
        <p:spPr>
          <a:xfrm>
            <a:off x="-5324" y="-1444"/>
            <a:ext cx="12197324" cy="6859443"/>
          </a:xfrm>
          <a:prstGeom prst="rect">
            <a:avLst/>
          </a:prstGeom>
          <a:gradFill flip="none" rotWithShape="1">
            <a:gsLst>
              <a:gs pos="0">
                <a:schemeClr val="accent1"/>
              </a:gs>
              <a:gs pos="100000">
                <a:srgbClr val="0066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989155B-4FF4-4D7B-BFD4-EA0A4085A955}"/>
              </a:ext>
            </a:extLst>
          </p:cNvPr>
          <p:cNvGrpSpPr/>
          <p:nvPr/>
        </p:nvGrpSpPr>
        <p:grpSpPr>
          <a:xfrm>
            <a:off x="7354454" y="-1443"/>
            <a:ext cx="4837546" cy="6234545"/>
            <a:chOff x="3436938" y="-3175"/>
            <a:chExt cx="5321301" cy="6858000"/>
          </a:xfrm>
          <a:gradFill flip="none" rotWithShape="1">
            <a:gsLst>
              <a:gs pos="36000">
                <a:srgbClr val="0F594E"/>
              </a:gs>
              <a:gs pos="100000">
                <a:srgbClr val="4A8075"/>
              </a:gs>
            </a:gsLst>
            <a:path path="circle">
              <a:fillToRect l="100000" t="100000"/>
            </a:path>
            <a:tileRect r="-100000" b="-100000"/>
          </a:gradFill>
        </p:grpSpPr>
        <p:sp>
          <p:nvSpPr>
            <p:cNvPr id="5" name="Freeform 5">
              <a:extLst>
                <a:ext uri="{FF2B5EF4-FFF2-40B4-BE49-F238E27FC236}">
                  <a16:creationId xmlns:a16="http://schemas.microsoft.com/office/drawing/2014/main" id="{4B151675-E4B8-45E5-AFEE-6D50DD203E04}"/>
                </a:ext>
              </a:extLst>
            </p:cNvPr>
            <p:cNvSpPr>
              <a:spLocks/>
            </p:cNvSpPr>
            <p:nvPr/>
          </p:nvSpPr>
          <p:spPr bwMode="auto">
            <a:xfrm>
              <a:off x="8721726" y="-3175"/>
              <a:ext cx="36513" cy="17463"/>
            </a:xfrm>
            <a:custGeom>
              <a:avLst/>
              <a:gdLst>
                <a:gd name="T0" fmla="*/ 10 w 10"/>
                <a:gd name="T1" fmla="*/ 0 h 5"/>
                <a:gd name="T2" fmla="*/ 0 w 10"/>
                <a:gd name="T3" fmla="*/ 0 h 5"/>
                <a:gd name="T4" fmla="*/ 10 w 10"/>
                <a:gd name="T5" fmla="*/ 5 h 5"/>
                <a:gd name="T6" fmla="*/ 10 w 10"/>
                <a:gd name="T7" fmla="*/ 0 h 5"/>
              </a:gdLst>
              <a:ahLst/>
              <a:cxnLst>
                <a:cxn ang="0">
                  <a:pos x="T0" y="T1"/>
                </a:cxn>
                <a:cxn ang="0">
                  <a:pos x="T2" y="T3"/>
                </a:cxn>
                <a:cxn ang="0">
                  <a:pos x="T4" y="T5"/>
                </a:cxn>
                <a:cxn ang="0">
                  <a:pos x="T6" y="T7"/>
                </a:cxn>
              </a:cxnLst>
              <a:rect l="0" t="0" r="r" b="b"/>
              <a:pathLst>
                <a:path w="10" h="5">
                  <a:moveTo>
                    <a:pt x="10" y="0"/>
                  </a:moveTo>
                  <a:cubicBezTo>
                    <a:pt x="0" y="0"/>
                    <a:pt x="0" y="0"/>
                    <a:pt x="0" y="0"/>
                  </a:cubicBezTo>
                  <a:cubicBezTo>
                    <a:pt x="3" y="2"/>
                    <a:pt x="6" y="4"/>
                    <a:pt x="10" y="5"/>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a:extLst>
                <a:ext uri="{FF2B5EF4-FFF2-40B4-BE49-F238E27FC236}">
                  <a16:creationId xmlns:a16="http://schemas.microsoft.com/office/drawing/2014/main" id="{8CF8F6E3-8F16-4542-AB49-57020265F71B}"/>
                </a:ext>
              </a:extLst>
            </p:cNvPr>
            <p:cNvSpPr>
              <a:spLocks/>
            </p:cNvSpPr>
            <p:nvPr/>
          </p:nvSpPr>
          <p:spPr bwMode="auto">
            <a:xfrm>
              <a:off x="3436938" y="2949575"/>
              <a:ext cx="5321300" cy="3905250"/>
            </a:xfrm>
            <a:custGeom>
              <a:avLst/>
              <a:gdLst>
                <a:gd name="T0" fmla="*/ 977 w 1433"/>
                <a:gd name="T1" fmla="*/ 903 h 1052"/>
                <a:gd name="T2" fmla="*/ 149 w 1433"/>
                <a:gd name="T3" fmla="*/ 74 h 1052"/>
                <a:gd name="T4" fmla="*/ 74 w 1433"/>
                <a:gd name="T5" fmla="*/ 0 h 1052"/>
                <a:gd name="T6" fmla="*/ 0 w 1433"/>
                <a:gd name="T7" fmla="*/ 74 h 1052"/>
                <a:gd name="T8" fmla="*/ 76 w 1433"/>
                <a:gd name="T9" fmla="*/ 455 h 1052"/>
                <a:gd name="T10" fmla="*/ 286 w 1433"/>
                <a:gd name="T11" fmla="*/ 765 h 1052"/>
                <a:gd name="T12" fmla="*/ 597 w 1433"/>
                <a:gd name="T13" fmla="*/ 975 h 1052"/>
                <a:gd name="T14" fmla="*/ 977 w 1433"/>
                <a:gd name="T15" fmla="*/ 1052 h 1052"/>
                <a:gd name="T16" fmla="*/ 1357 w 1433"/>
                <a:gd name="T17" fmla="*/ 975 h 1052"/>
                <a:gd name="T18" fmla="*/ 1433 w 1433"/>
                <a:gd name="T19" fmla="*/ 939 h 1052"/>
                <a:gd name="T20" fmla="*/ 1433 w 1433"/>
                <a:gd name="T21" fmla="*/ 766 h 1052"/>
                <a:gd name="T22" fmla="*/ 977 w 1433"/>
                <a:gd name="T23" fmla="*/ 90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3" h="1052">
                  <a:moveTo>
                    <a:pt x="977" y="903"/>
                  </a:moveTo>
                  <a:cubicBezTo>
                    <a:pt x="520" y="903"/>
                    <a:pt x="149" y="531"/>
                    <a:pt x="149" y="74"/>
                  </a:cubicBezTo>
                  <a:cubicBezTo>
                    <a:pt x="149" y="33"/>
                    <a:pt x="115" y="0"/>
                    <a:pt x="74" y="0"/>
                  </a:cubicBezTo>
                  <a:cubicBezTo>
                    <a:pt x="33" y="0"/>
                    <a:pt x="0" y="33"/>
                    <a:pt x="0" y="74"/>
                  </a:cubicBezTo>
                  <a:cubicBezTo>
                    <a:pt x="0" y="206"/>
                    <a:pt x="25" y="334"/>
                    <a:pt x="76" y="455"/>
                  </a:cubicBezTo>
                  <a:cubicBezTo>
                    <a:pt x="126" y="571"/>
                    <a:pt x="196" y="676"/>
                    <a:pt x="286" y="765"/>
                  </a:cubicBezTo>
                  <a:cubicBezTo>
                    <a:pt x="376" y="855"/>
                    <a:pt x="480" y="926"/>
                    <a:pt x="597" y="975"/>
                  </a:cubicBezTo>
                  <a:cubicBezTo>
                    <a:pt x="717" y="1026"/>
                    <a:pt x="845" y="1052"/>
                    <a:pt x="977" y="1052"/>
                  </a:cubicBezTo>
                  <a:cubicBezTo>
                    <a:pt x="1109" y="1052"/>
                    <a:pt x="1237" y="1026"/>
                    <a:pt x="1357" y="975"/>
                  </a:cubicBezTo>
                  <a:cubicBezTo>
                    <a:pt x="1383" y="964"/>
                    <a:pt x="1408" y="952"/>
                    <a:pt x="1433" y="939"/>
                  </a:cubicBezTo>
                  <a:cubicBezTo>
                    <a:pt x="1433" y="766"/>
                    <a:pt x="1433" y="766"/>
                    <a:pt x="1433" y="766"/>
                  </a:cubicBezTo>
                  <a:cubicBezTo>
                    <a:pt x="1302" y="852"/>
                    <a:pt x="1145" y="903"/>
                    <a:pt x="977" y="9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CF231D36-28A2-44DC-9706-2F48A0010BDC}"/>
                </a:ext>
              </a:extLst>
            </p:cNvPr>
            <p:cNvSpPr>
              <a:spLocks/>
            </p:cNvSpPr>
            <p:nvPr/>
          </p:nvSpPr>
          <p:spPr bwMode="auto">
            <a:xfrm>
              <a:off x="3678238" y="-3175"/>
              <a:ext cx="5080000" cy="2200275"/>
            </a:xfrm>
            <a:custGeom>
              <a:avLst/>
              <a:gdLst>
                <a:gd name="T0" fmla="*/ 16 w 1368"/>
                <a:gd name="T1" fmla="*/ 479 h 593"/>
                <a:gd name="T2" fmla="*/ 55 w 1368"/>
                <a:gd name="T3" fmla="*/ 577 h 593"/>
                <a:gd name="T4" fmla="*/ 153 w 1368"/>
                <a:gd name="T5" fmla="*/ 538 h 593"/>
                <a:gd name="T6" fmla="*/ 912 w 1368"/>
                <a:gd name="T7" fmla="*/ 42 h 593"/>
                <a:gd name="T8" fmla="*/ 1368 w 1368"/>
                <a:gd name="T9" fmla="*/ 179 h 593"/>
                <a:gd name="T10" fmla="*/ 1368 w 1368"/>
                <a:gd name="T11" fmla="*/ 5 h 593"/>
                <a:gd name="T12" fmla="*/ 1358 w 1368"/>
                <a:gd name="T13" fmla="*/ 0 h 593"/>
                <a:gd name="T14" fmla="*/ 467 w 1368"/>
                <a:gd name="T15" fmla="*/ 0 h 593"/>
                <a:gd name="T16" fmla="*/ 16 w 1368"/>
                <a:gd name="T17" fmla="*/ 479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8" h="593">
                  <a:moveTo>
                    <a:pt x="16" y="479"/>
                  </a:moveTo>
                  <a:cubicBezTo>
                    <a:pt x="0" y="516"/>
                    <a:pt x="17" y="560"/>
                    <a:pt x="55" y="577"/>
                  </a:cubicBezTo>
                  <a:cubicBezTo>
                    <a:pt x="92" y="593"/>
                    <a:pt x="136" y="576"/>
                    <a:pt x="153" y="538"/>
                  </a:cubicBezTo>
                  <a:cubicBezTo>
                    <a:pt x="285" y="237"/>
                    <a:pt x="583" y="42"/>
                    <a:pt x="912" y="42"/>
                  </a:cubicBezTo>
                  <a:cubicBezTo>
                    <a:pt x="1080" y="42"/>
                    <a:pt x="1237" y="92"/>
                    <a:pt x="1368" y="179"/>
                  </a:cubicBezTo>
                  <a:cubicBezTo>
                    <a:pt x="1368" y="5"/>
                    <a:pt x="1368" y="5"/>
                    <a:pt x="1368" y="5"/>
                  </a:cubicBezTo>
                  <a:cubicBezTo>
                    <a:pt x="1364" y="4"/>
                    <a:pt x="1361" y="2"/>
                    <a:pt x="1358" y="0"/>
                  </a:cubicBezTo>
                  <a:cubicBezTo>
                    <a:pt x="467" y="0"/>
                    <a:pt x="467" y="0"/>
                    <a:pt x="467" y="0"/>
                  </a:cubicBezTo>
                  <a:cubicBezTo>
                    <a:pt x="270" y="101"/>
                    <a:pt x="109" y="268"/>
                    <a:pt x="16"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a:extLst>
                <a:ext uri="{FF2B5EF4-FFF2-40B4-BE49-F238E27FC236}">
                  <a16:creationId xmlns:a16="http://schemas.microsoft.com/office/drawing/2014/main" id="{9EACB805-44E9-4F06-9B44-E783B743C955}"/>
                </a:ext>
              </a:extLst>
            </p:cNvPr>
            <p:cNvSpPr>
              <a:spLocks/>
            </p:cNvSpPr>
            <p:nvPr/>
          </p:nvSpPr>
          <p:spPr bwMode="auto">
            <a:xfrm>
              <a:off x="4205288" y="3700463"/>
              <a:ext cx="4552950" cy="2466975"/>
            </a:xfrm>
            <a:custGeom>
              <a:avLst/>
              <a:gdLst>
                <a:gd name="T0" fmla="*/ 770 w 1226"/>
                <a:gd name="T1" fmla="*/ 516 h 665"/>
                <a:gd name="T2" fmla="*/ 155 w 1226"/>
                <a:gd name="T3" fmla="*/ 62 h 665"/>
                <a:gd name="T4" fmla="*/ 62 w 1226"/>
                <a:gd name="T5" fmla="*/ 13 h 665"/>
                <a:gd name="T6" fmla="*/ 12 w 1226"/>
                <a:gd name="T7" fmla="*/ 106 h 665"/>
                <a:gd name="T8" fmla="*/ 123 w 1226"/>
                <a:gd name="T9" fmla="*/ 330 h 665"/>
                <a:gd name="T10" fmla="*/ 295 w 1226"/>
                <a:gd name="T11" fmla="*/ 507 h 665"/>
                <a:gd name="T12" fmla="*/ 770 w 1226"/>
                <a:gd name="T13" fmla="*/ 665 h 665"/>
                <a:gd name="T14" fmla="*/ 1079 w 1226"/>
                <a:gd name="T15" fmla="*/ 603 h 665"/>
                <a:gd name="T16" fmla="*/ 1226 w 1226"/>
                <a:gd name="T17" fmla="*/ 521 h 665"/>
                <a:gd name="T18" fmla="*/ 1226 w 1226"/>
                <a:gd name="T19" fmla="*/ 327 h 665"/>
                <a:gd name="T20" fmla="*/ 770 w 1226"/>
                <a:gd name="T21" fmla="*/ 51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665">
                  <a:moveTo>
                    <a:pt x="770" y="516"/>
                  </a:moveTo>
                  <a:cubicBezTo>
                    <a:pt x="485" y="516"/>
                    <a:pt x="238" y="333"/>
                    <a:pt x="155" y="62"/>
                  </a:cubicBezTo>
                  <a:cubicBezTo>
                    <a:pt x="142" y="22"/>
                    <a:pt x="101" y="0"/>
                    <a:pt x="62" y="13"/>
                  </a:cubicBezTo>
                  <a:cubicBezTo>
                    <a:pt x="22" y="25"/>
                    <a:pt x="0" y="66"/>
                    <a:pt x="12" y="106"/>
                  </a:cubicBezTo>
                  <a:cubicBezTo>
                    <a:pt x="37" y="186"/>
                    <a:pt x="74" y="261"/>
                    <a:pt x="123" y="330"/>
                  </a:cubicBezTo>
                  <a:cubicBezTo>
                    <a:pt x="170" y="397"/>
                    <a:pt x="228" y="457"/>
                    <a:pt x="295" y="507"/>
                  </a:cubicBezTo>
                  <a:cubicBezTo>
                    <a:pt x="433" y="610"/>
                    <a:pt x="597" y="665"/>
                    <a:pt x="770" y="665"/>
                  </a:cubicBezTo>
                  <a:cubicBezTo>
                    <a:pt x="877" y="665"/>
                    <a:pt x="981" y="644"/>
                    <a:pt x="1079" y="603"/>
                  </a:cubicBezTo>
                  <a:cubicBezTo>
                    <a:pt x="1131" y="581"/>
                    <a:pt x="1180" y="553"/>
                    <a:pt x="1226" y="521"/>
                  </a:cubicBezTo>
                  <a:cubicBezTo>
                    <a:pt x="1226" y="327"/>
                    <a:pt x="1226" y="327"/>
                    <a:pt x="1226" y="327"/>
                  </a:cubicBezTo>
                  <a:cubicBezTo>
                    <a:pt x="1109" y="444"/>
                    <a:pt x="948" y="516"/>
                    <a:pt x="770" y="5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a:extLst>
                <a:ext uri="{FF2B5EF4-FFF2-40B4-BE49-F238E27FC236}">
                  <a16:creationId xmlns:a16="http://schemas.microsoft.com/office/drawing/2014/main" id="{58A2D972-DFFE-476F-8783-867DE0A5F24F}"/>
                </a:ext>
              </a:extLst>
            </p:cNvPr>
            <p:cNvSpPr>
              <a:spLocks/>
            </p:cNvSpPr>
            <p:nvPr/>
          </p:nvSpPr>
          <p:spPr bwMode="auto">
            <a:xfrm>
              <a:off x="4121151" y="285750"/>
              <a:ext cx="4637088" cy="3217863"/>
            </a:xfrm>
            <a:custGeom>
              <a:avLst/>
              <a:gdLst>
                <a:gd name="T0" fmla="*/ 1102 w 1249"/>
                <a:gd name="T1" fmla="*/ 62 h 867"/>
                <a:gd name="T2" fmla="*/ 793 w 1249"/>
                <a:gd name="T3" fmla="*/ 0 h 867"/>
                <a:gd name="T4" fmla="*/ 484 w 1249"/>
                <a:gd name="T5" fmla="*/ 62 h 867"/>
                <a:gd name="T6" fmla="*/ 232 w 1249"/>
                <a:gd name="T7" fmla="*/ 232 h 867"/>
                <a:gd name="T8" fmla="*/ 63 w 1249"/>
                <a:gd name="T9" fmla="*/ 484 h 867"/>
                <a:gd name="T10" fmla="*/ 0 w 1249"/>
                <a:gd name="T11" fmla="*/ 792 h 867"/>
                <a:gd name="T12" fmla="*/ 75 w 1249"/>
                <a:gd name="T13" fmla="*/ 867 h 867"/>
                <a:gd name="T14" fmla="*/ 149 w 1249"/>
                <a:gd name="T15" fmla="*/ 792 h 867"/>
                <a:gd name="T16" fmla="*/ 793 w 1249"/>
                <a:gd name="T17" fmla="*/ 148 h 867"/>
                <a:gd name="T18" fmla="*/ 1249 w 1249"/>
                <a:gd name="T19" fmla="*/ 338 h 867"/>
                <a:gd name="T20" fmla="*/ 1249 w 1249"/>
                <a:gd name="T21" fmla="*/ 143 h 867"/>
                <a:gd name="T22" fmla="*/ 1102 w 1249"/>
                <a:gd name="T23" fmla="*/ 6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9" h="867">
                  <a:moveTo>
                    <a:pt x="1102" y="62"/>
                  </a:moveTo>
                  <a:cubicBezTo>
                    <a:pt x="1004" y="20"/>
                    <a:pt x="900" y="0"/>
                    <a:pt x="793" y="0"/>
                  </a:cubicBezTo>
                  <a:cubicBezTo>
                    <a:pt x="686" y="0"/>
                    <a:pt x="582" y="20"/>
                    <a:pt x="484" y="62"/>
                  </a:cubicBezTo>
                  <a:cubicBezTo>
                    <a:pt x="390" y="102"/>
                    <a:pt x="305" y="159"/>
                    <a:pt x="232" y="232"/>
                  </a:cubicBezTo>
                  <a:cubicBezTo>
                    <a:pt x="160" y="304"/>
                    <a:pt x="103" y="389"/>
                    <a:pt x="63" y="484"/>
                  </a:cubicBezTo>
                  <a:cubicBezTo>
                    <a:pt x="21" y="581"/>
                    <a:pt x="0" y="685"/>
                    <a:pt x="0" y="792"/>
                  </a:cubicBezTo>
                  <a:cubicBezTo>
                    <a:pt x="0" y="833"/>
                    <a:pt x="34" y="867"/>
                    <a:pt x="75" y="867"/>
                  </a:cubicBezTo>
                  <a:cubicBezTo>
                    <a:pt x="116" y="867"/>
                    <a:pt x="149" y="833"/>
                    <a:pt x="149" y="792"/>
                  </a:cubicBezTo>
                  <a:cubicBezTo>
                    <a:pt x="149" y="437"/>
                    <a:pt x="438" y="148"/>
                    <a:pt x="793" y="148"/>
                  </a:cubicBezTo>
                  <a:cubicBezTo>
                    <a:pt x="971" y="148"/>
                    <a:pt x="1132" y="221"/>
                    <a:pt x="1249" y="338"/>
                  </a:cubicBezTo>
                  <a:cubicBezTo>
                    <a:pt x="1249" y="143"/>
                    <a:pt x="1249" y="143"/>
                    <a:pt x="1249" y="143"/>
                  </a:cubicBezTo>
                  <a:cubicBezTo>
                    <a:pt x="1203" y="111"/>
                    <a:pt x="1154" y="84"/>
                    <a:pt x="110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32" name="Group 331">
            <a:extLst>
              <a:ext uri="{FF2B5EF4-FFF2-40B4-BE49-F238E27FC236}">
                <a16:creationId xmlns:a16="http://schemas.microsoft.com/office/drawing/2014/main" id="{B512FF3C-E28E-4655-9800-B4C1161FB117}"/>
              </a:ext>
            </a:extLst>
          </p:cNvPr>
          <p:cNvGrpSpPr/>
          <p:nvPr/>
        </p:nvGrpSpPr>
        <p:grpSpPr>
          <a:xfrm>
            <a:off x="855518" y="2510"/>
            <a:ext cx="1997364" cy="1405659"/>
            <a:chOff x="1450975" y="-26194"/>
            <a:chExt cx="2197100" cy="1546225"/>
          </a:xfrm>
          <a:solidFill>
            <a:schemeClr val="tx1">
              <a:alpha val="20000"/>
            </a:schemeClr>
          </a:solidFill>
        </p:grpSpPr>
        <p:sp>
          <p:nvSpPr>
            <p:cNvPr id="243" name="Freeform 30">
              <a:extLst>
                <a:ext uri="{FF2B5EF4-FFF2-40B4-BE49-F238E27FC236}">
                  <a16:creationId xmlns:a16="http://schemas.microsoft.com/office/drawing/2014/main" id="{C0CE4597-FA12-4F68-9041-63ED6343CDDE}"/>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1">
              <a:extLst>
                <a:ext uri="{FF2B5EF4-FFF2-40B4-BE49-F238E27FC236}">
                  <a16:creationId xmlns:a16="http://schemas.microsoft.com/office/drawing/2014/main" id="{167B9FF1-C78E-44F1-80B3-749142897BAA}"/>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32">
              <a:extLst>
                <a:ext uri="{FF2B5EF4-FFF2-40B4-BE49-F238E27FC236}">
                  <a16:creationId xmlns:a16="http://schemas.microsoft.com/office/drawing/2014/main" id="{8F233832-6433-4DFE-B0F6-A142C3BBB64C}"/>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3">
              <a:extLst>
                <a:ext uri="{FF2B5EF4-FFF2-40B4-BE49-F238E27FC236}">
                  <a16:creationId xmlns:a16="http://schemas.microsoft.com/office/drawing/2014/main" id="{C26A9F43-7E7C-4F65-815D-C8903B582722}"/>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4">
              <a:extLst>
                <a:ext uri="{FF2B5EF4-FFF2-40B4-BE49-F238E27FC236}">
                  <a16:creationId xmlns:a16="http://schemas.microsoft.com/office/drawing/2014/main" id="{F904BC1E-A251-4622-A177-26AFC694EBA1}"/>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5">
              <a:extLst>
                <a:ext uri="{FF2B5EF4-FFF2-40B4-BE49-F238E27FC236}">
                  <a16:creationId xmlns:a16="http://schemas.microsoft.com/office/drawing/2014/main" id="{F2EEF769-612A-4DF9-A294-B21180E03873}"/>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6">
              <a:extLst>
                <a:ext uri="{FF2B5EF4-FFF2-40B4-BE49-F238E27FC236}">
                  <a16:creationId xmlns:a16="http://schemas.microsoft.com/office/drawing/2014/main" id="{A65120EB-5D76-4F10-ACD8-B043BFF57728}"/>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7">
              <a:extLst>
                <a:ext uri="{FF2B5EF4-FFF2-40B4-BE49-F238E27FC236}">
                  <a16:creationId xmlns:a16="http://schemas.microsoft.com/office/drawing/2014/main" id="{F86FA1D6-1FA7-4607-A029-95BD62D2BC7D}"/>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8">
              <a:extLst>
                <a:ext uri="{FF2B5EF4-FFF2-40B4-BE49-F238E27FC236}">
                  <a16:creationId xmlns:a16="http://schemas.microsoft.com/office/drawing/2014/main" id="{12B6EEE7-7076-457B-8721-233904CF58FA}"/>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9">
              <a:extLst>
                <a:ext uri="{FF2B5EF4-FFF2-40B4-BE49-F238E27FC236}">
                  <a16:creationId xmlns:a16="http://schemas.microsoft.com/office/drawing/2014/main" id="{E29EA169-ABAF-4527-9F3E-E51E70397070}"/>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0">
              <a:extLst>
                <a:ext uri="{FF2B5EF4-FFF2-40B4-BE49-F238E27FC236}">
                  <a16:creationId xmlns:a16="http://schemas.microsoft.com/office/drawing/2014/main" id="{950391AD-84FF-4579-9C8B-8B53248AF357}"/>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1">
              <a:extLst>
                <a:ext uri="{FF2B5EF4-FFF2-40B4-BE49-F238E27FC236}">
                  <a16:creationId xmlns:a16="http://schemas.microsoft.com/office/drawing/2014/main" id="{78D4412F-A288-4A93-A8B1-2CCD9675C72F}"/>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
              <a:extLst>
                <a:ext uri="{FF2B5EF4-FFF2-40B4-BE49-F238E27FC236}">
                  <a16:creationId xmlns:a16="http://schemas.microsoft.com/office/drawing/2014/main" id="{A28E010E-ECA4-41E2-9E28-29D4186A4808}"/>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43">
              <a:extLst>
                <a:ext uri="{FF2B5EF4-FFF2-40B4-BE49-F238E27FC236}">
                  <a16:creationId xmlns:a16="http://schemas.microsoft.com/office/drawing/2014/main" id="{EBFE811B-11FD-4179-8E26-B20116A7CDE3}"/>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44">
              <a:extLst>
                <a:ext uri="{FF2B5EF4-FFF2-40B4-BE49-F238E27FC236}">
                  <a16:creationId xmlns:a16="http://schemas.microsoft.com/office/drawing/2014/main" id="{C4EC44F8-A6DD-471F-A238-83B1721428BF}"/>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0" name="Group 339">
            <a:extLst>
              <a:ext uri="{FF2B5EF4-FFF2-40B4-BE49-F238E27FC236}">
                <a16:creationId xmlns:a16="http://schemas.microsoft.com/office/drawing/2014/main" id="{C6D4254A-ADE8-493A-931F-95F94E383891}"/>
              </a:ext>
            </a:extLst>
          </p:cNvPr>
          <p:cNvGrpSpPr/>
          <p:nvPr/>
        </p:nvGrpSpPr>
        <p:grpSpPr>
          <a:xfrm>
            <a:off x="-13334" y="125"/>
            <a:ext cx="3924023" cy="2346065"/>
            <a:chOff x="-3175" y="-26194"/>
            <a:chExt cx="5222875" cy="3122613"/>
          </a:xfrm>
          <a:solidFill>
            <a:schemeClr val="tx1">
              <a:alpha val="20000"/>
            </a:schemeClr>
          </a:solidFill>
        </p:grpSpPr>
        <p:sp>
          <p:nvSpPr>
            <p:cNvPr id="137" name="Freeform 45">
              <a:extLst>
                <a:ext uri="{FF2B5EF4-FFF2-40B4-BE49-F238E27FC236}">
                  <a16:creationId xmlns:a16="http://schemas.microsoft.com/office/drawing/2014/main" id="{27847BA4-93A2-4128-8FAF-D6B62ED51E88}"/>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46">
              <a:extLst>
                <a:ext uri="{FF2B5EF4-FFF2-40B4-BE49-F238E27FC236}">
                  <a16:creationId xmlns:a16="http://schemas.microsoft.com/office/drawing/2014/main" id="{DF20C6FE-A88A-4CA8-AFE9-D8AE31A6F6C5}"/>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7">
              <a:extLst>
                <a:ext uri="{FF2B5EF4-FFF2-40B4-BE49-F238E27FC236}">
                  <a16:creationId xmlns:a16="http://schemas.microsoft.com/office/drawing/2014/main" id="{9CBD4880-0076-41D9-B6D2-2C812E24626B}"/>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48">
              <a:extLst>
                <a:ext uri="{FF2B5EF4-FFF2-40B4-BE49-F238E27FC236}">
                  <a16:creationId xmlns:a16="http://schemas.microsoft.com/office/drawing/2014/main" id="{76B5F017-7B9D-4D0C-8182-329D5857C758}"/>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49">
              <a:extLst>
                <a:ext uri="{FF2B5EF4-FFF2-40B4-BE49-F238E27FC236}">
                  <a16:creationId xmlns:a16="http://schemas.microsoft.com/office/drawing/2014/main" id="{471DA159-A054-4E58-8701-B3E98FAF3081}"/>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50">
              <a:extLst>
                <a:ext uri="{FF2B5EF4-FFF2-40B4-BE49-F238E27FC236}">
                  <a16:creationId xmlns:a16="http://schemas.microsoft.com/office/drawing/2014/main" id="{87A9805E-F5DD-464B-A456-4B90E7D811F3}"/>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51">
              <a:extLst>
                <a:ext uri="{FF2B5EF4-FFF2-40B4-BE49-F238E27FC236}">
                  <a16:creationId xmlns:a16="http://schemas.microsoft.com/office/drawing/2014/main" id="{D3785058-EB8C-4CD0-978F-840772CEE615}"/>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52">
              <a:extLst>
                <a:ext uri="{FF2B5EF4-FFF2-40B4-BE49-F238E27FC236}">
                  <a16:creationId xmlns:a16="http://schemas.microsoft.com/office/drawing/2014/main" id="{75EDAD21-83E1-40BF-BEBC-5DB0602A83EA}"/>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53">
              <a:extLst>
                <a:ext uri="{FF2B5EF4-FFF2-40B4-BE49-F238E27FC236}">
                  <a16:creationId xmlns:a16="http://schemas.microsoft.com/office/drawing/2014/main" id="{29E12117-908C-4DF3-BB42-34351D34709A}"/>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54">
              <a:extLst>
                <a:ext uri="{FF2B5EF4-FFF2-40B4-BE49-F238E27FC236}">
                  <a16:creationId xmlns:a16="http://schemas.microsoft.com/office/drawing/2014/main" id="{A1E2D26A-C66A-41A2-ABF1-E951E0A0B17B}"/>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55">
              <a:extLst>
                <a:ext uri="{FF2B5EF4-FFF2-40B4-BE49-F238E27FC236}">
                  <a16:creationId xmlns:a16="http://schemas.microsoft.com/office/drawing/2014/main" id="{292B6F60-E7A8-4745-B548-E749304D4BEC}"/>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56">
              <a:extLst>
                <a:ext uri="{FF2B5EF4-FFF2-40B4-BE49-F238E27FC236}">
                  <a16:creationId xmlns:a16="http://schemas.microsoft.com/office/drawing/2014/main" id="{5664BAE2-151C-4840-AE81-EE02142AE53A}"/>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57">
              <a:extLst>
                <a:ext uri="{FF2B5EF4-FFF2-40B4-BE49-F238E27FC236}">
                  <a16:creationId xmlns:a16="http://schemas.microsoft.com/office/drawing/2014/main" id="{A73A4CDE-849D-4295-BCA0-5271322F8E69}"/>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58">
              <a:extLst>
                <a:ext uri="{FF2B5EF4-FFF2-40B4-BE49-F238E27FC236}">
                  <a16:creationId xmlns:a16="http://schemas.microsoft.com/office/drawing/2014/main" id="{C174E966-E6CF-473A-AB7B-391CF9F3A341}"/>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59">
              <a:extLst>
                <a:ext uri="{FF2B5EF4-FFF2-40B4-BE49-F238E27FC236}">
                  <a16:creationId xmlns:a16="http://schemas.microsoft.com/office/drawing/2014/main" id="{CB8A1EE2-5F59-4382-A814-F673EBABD3BD}"/>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8" name="Group 257">
            <a:extLst>
              <a:ext uri="{FF2B5EF4-FFF2-40B4-BE49-F238E27FC236}">
                <a16:creationId xmlns:a16="http://schemas.microsoft.com/office/drawing/2014/main" id="{61772B6B-264A-4DC2-9F6E-D737597DCE2D}"/>
              </a:ext>
            </a:extLst>
          </p:cNvPr>
          <p:cNvGrpSpPr/>
          <p:nvPr/>
        </p:nvGrpSpPr>
        <p:grpSpPr>
          <a:xfrm>
            <a:off x="3032411" y="173037"/>
            <a:ext cx="1497013" cy="1435100"/>
            <a:chOff x="688975" y="-5719961"/>
            <a:chExt cx="1497013" cy="1435100"/>
          </a:xfrm>
          <a:solidFill>
            <a:schemeClr val="tx1">
              <a:lumMod val="85000"/>
              <a:lumOff val="15000"/>
              <a:alpha val="10000"/>
            </a:schemeClr>
          </a:solidFill>
        </p:grpSpPr>
        <p:sp>
          <p:nvSpPr>
            <p:cNvPr id="310" name="Freeform 22">
              <a:extLst>
                <a:ext uri="{FF2B5EF4-FFF2-40B4-BE49-F238E27FC236}">
                  <a16:creationId xmlns:a16="http://schemas.microsoft.com/office/drawing/2014/main" id="{7812916D-0F4F-4A84-86EA-DD1342D43B24}"/>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3">
              <a:extLst>
                <a:ext uri="{FF2B5EF4-FFF2-40B4-BE49-F238E27FC236}">
                  <a16:creationId xmlns:a16="http://schemas.microsoft.com/office/drawing/2014/main" id="{D1DAFE6B-5A1C-4C85-9C75-43A0CB8085A9}"/>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24">
              <a:extLst>
                <a:ext uri="{FF2B5EF4-FFF2-40B4-BE49-F238E27FC236}">
                  <a16:creationId xmlns:a16="http://schemas.microsoft.com/office/drawing/2014/main" id="{FDFBFE35-40AE-448D-9BCC-188842AE938A}"/>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25">
              <a:extLst>
                <a:ext uri="{FF2B5EF4-FFF2-40B4-BE49-F238E27FC236}">
                  <a16:creationId xmlns:a16="http://schemas.microsoft.com/office/drawing/2014/main" id="{E445E5B9-F728-42A0-BECA-3044BEA07D3E}"/>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26">
              <a:extLst>
                <a:ext uri="{FF2B5EF4-FFF2-40B4-BE49-F238E27FC236}">
                  <a16:creationId xmlns:a16="http://schemas.microsoft.com/office/drawing/2014/main" id="{9E33C4D1-BC7F-49B3-80E2-648A3DF82499}"/>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27">
              <a:extLst>
                <a:ext uri="{FF2B5EF4-FFF2-40B4-BE49-F238E27FC236}">
                  <a16:creationId xmlns:a16="http://schemas.microsoft.com/office/drawing/2014/main" id="{21902084-F071-4C5B-8DB7-0C4B40963A53}"/>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28">
              <a:extLst>
                <a:ext uri="{FF2B5EF4-FFF2-40B4-BE49-F238E27FC236}">
                  <a16:creationId xmlns:a16="http://schemas.microsoft.com/office/drawing/2014/main" id="{F94EED32-F336-4E3B-9D72-F7DD705B88F9}"/>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29">
              <a:extLst>
                <a:ext uri="{FF2B5EF4-FFF2-40B4-BE49-F238E27FC236}">
                  <a16:creationId xmlns:a16="http://schemas.microsoft.com/office/drawing/2014/main" id="{AB03FBEF-38A7-4FE7-88B1-B4B3705BCE5E}"/>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30">
              <a:extLst>
                <a:ext uri="{FF2B5EF4-FFF2-40B4-BE49-F238E27FC236}">
                  <a16:creationId xmlns:a16="http://schemas.microsoft.com/office/drawing/2014/main" id="{5C0CDD3D-5F4B-4F85-82A0-6C4F6E9CEC83}"/>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31">
              <a:extLst>
                <a:ext uri="{FF2B5EF4-FFF2-40B4-BE49-F238E27FC236}">
                  <a16:creationId xmlns:a16="http://schemas.microsoft.com/office/drawing/2014/main" id="{76CC0CF1-C267-47E1-BC64-5264A04EA893}"/>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32">
              <a:extLst>
                <a:ext uri="{FF2B5EF4-FFF2-40B4-BE49-F238E27FC236}">
                  <a16:creationId xmlns:a16="http://schemas.microsoft.com/office/drawing/2014/main" id="{06AFD8FE-C0CB-4566-9807-116F6BDAA876}"/>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1" name="Oval 55">
            <a:extLst>
              <a:ext uri="{FF2B5EF4-FFF2-40B4-BE49-F238E27FC236}">
                <a16:creationId xmlns:a16="http://schemas.microsoft.com/office/drawing/2014/main" id="{3586A142-8C6C-4353-AE3E-0F0D8552AEC0}"/>
              </a:ext>
            </a:extLst>
          </p:cNvPr>
          <p:cNvSpPr>
            <a:spLocks noChangeArrowheads="1"/>
          </p:cNvSpPr>
          <p:nvPr/>
        </p:nvSpPr>
        <p:spPr bwMode="auto">
          <a:xfrm>
            <a:off x="3853067" y="1848282"/>
            <a:ext cx="522432" cy="522432"/>
          </a:xfrm>
          <a:prstGeom prst="ellipse">
            <a:avLst/>
          </a:prstGeom>
          <a:solidFill>
            <a:schemeClr val="accent1">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62" name="Group 261">
            <a:extLst>
              <a:ext uri="{FF2B5EF4-FFF2-40B4-BE49-F238E27FC236}">
                <a16:creationId xmlns:a16="http://schemas.microsoft.com/office/drawing/2014/main" id="{F6065352-D332-4635-99F5-5988195FCCBF}"/>
              </a:ext>
            </a:extLst>
          </p:cNvPr>
          <p:cNvGrpSpPr/>
          <p:nvPr/>
        </p:nvGrpSpPr>
        <p:grpSpPr>
          <a:xfrm>
            <a:off x="-22673" y="5373142"/>
            <a:ext cx="966096" cy="1086452"/>
            <a:chOff x="0" y="-2979936"/>
            <a:chExt cx="1414463" cy="1590675"/>
          </a:xfrm>
          <a:solidFill>
            <a:schemeClr val="tx1">
              <a:lumMod val="85000"/>
              <a:lumOff val="15000"/>
              <a:alpha val="10000"/>
            </a:schemeClr>
          </a:solidFill>
        </p:grpSpPr>
        <p:sp>
          <p:nvSpPr>
            <p:cNvPr id="277" name="Freeform 57">
              <a:extLst>
                <a:ext uri="{FF2B5EF4-FFF2-40B4-BE49-F238E27FC236}">
                  <a16:creationId xmlns:a16="http://schemas.microsoft.com/office/drawing/2014/main" id="{0A121797-BD69-4F1C-AE5A-CEDB3DB0AF5B}"/>
                </a:ext>
              </a:extLst>
            </p:cNvPr>
            <p:cNvSpPr>
              <a:spLocks/>
            </p:cNvSpPr>
            <p:nvPr/>
          </p:nvSpPr>
          <p:spPr bwMode="auto">
            <a:xfrm>
              <a:off x="25400" y="-2830711"/>
              <a:ext cx="1117600" cy="66675"/>
            </a:xfrm>
            <a:custGeom>
              <a:avLst/>
              <a:gdLst>
                <a:gd name="T0" fmla="*/ 326 w 352"/>
                <a:gd name="T1" fmla="*/ 0 h 21"/>
                <a:gd name="T2" fmla="*/ 26 w 352"/>
                <a:gd name="T3" fmla="*/ 0 h 21"/>
                <a:gd name="T4" fmla="*/ 0 w 352"/>
                <a:gd name="T5" fmla="*/ 21 h 21"/>
                <a:gd name="T6" fmla="*/ 352 w 352"/>
                <a:gd name="T7" fmla="*/ 21 h 21"/>
                <a:gd name="T8" fmla="*/ 326 w 352"/>
                <a:gd name="T9" fmla="*/ 0 h 21"/>
              </a:gdLst>
              <a:ahLst/>
              <a:cxnLst>
                <a:cxn ang="0">
                  <a:pos x="T0" y="T1"/>
                </a:cxn>
                <a:cxn ang="0">
                  <a:pos x="T2" y="T3"/>
                </a:cxn>
                <a:cxn ang="0">
                  <a:pos x="T4" y="T5"/>
                </a:cxn>
                <a:cxn ang="0">
                  <a:pos x="T6" y="T7"/>
                </a:cxn>
                <a:cxn ang="0">
                  <a:pos x="T8" y="T9"/>
                </a:cxn>
              </a:cxnLst>
              <a:rect l="0" t="0" r="r" b="b"/>
              <a:pathLst>
                <a:path w="352" h="21">
                  <a:moveTo>
                    <a:pt x="326" y="0"/>
                  </a:moveTo>
                  <a:cubicBezTo>
                    <a:pt x="26" y="0"/>
                    <a:pt x="26" y="0"/>
                    <a:pt x="26" y="0"/>
                  </a:cubicBezTo>
                  <a:cubicBezTo>
                    <a:pt x="17" y="6"/>
                    <a:pt x="8" y="13"/>
                    <a:pt x="0" y="21"/>
                  </a:cubicBezTo>
                  <a:cubicBezTo>
                    <a:pt x="352" y="21"/>
                    <a:pt x="352" y="21"/>
                    <a:pt x="352" y="21"/>
                  </a:cubicBezTo>
                  <a:cubicBezTo>
                    <a:pt x="344" y="13"/>
                    <a:pt x="335" y="6"/>
                    <a:pt x="32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58">
              <a:extLst>
                <a:ext uri="{FF2B5EF4-FFF2-40B4-BE49-F238E27FC236}">
                  <a16:creationId xmlns:a16="http://schemas.microsoft.com/office/drawing/2014/main" id="{9CAD5700-7698-4B16-880E-1C41D3559881}"/>
                </a:ext>
              </a:extLst>
            </p:cNvPr>
            <p:cNvSpPr>
              <a:spLocks/>
            </p:cNvSpPr>
            <p:nvPr/>
          </p:nvSpPr>
          <p:spPr bwMode="auto">
            <a:xfrm>
              <a:off x="263525" y="-2979936"/>
              <a:ext cx="641350" cy="63500"/>
            </a:xfrm>
            <a:custGeom>
              <a:avLst/>
              <a:gdLst>
                <a:gd name="T0" fmla="*/ 101 w 202"/>
                <a:gd name="T1" fmla="*/ 0 h 20"/>
                <a:gd name="T2" fmla="*/ 0 w 202"/>
                <a:gd name="T3" fmla="*/ 20 h 20"/>
                <a:gd name="T4" fmla="*/ 202 w 202"/>
                <a:gd name="T5" fmla="*/ 20 h 20"/>
                <a:gd name="T6" fmla="*/ 101 w 202"/>
                <a:gd name="T7" fmla="*/ 0 h 20"/>
              </a:gdLst>
              <a:ahLst/>
              <a:cxnLst>
                <a:cxn ang="0">
                  <a:pos x="T0" y="T1"/>
                </a:cxn>
                <a:cxn ang="0">
                  <a:pos x="T2" y="T3"/>
                </a:cxn>
                <a:cxn ang="0">
                  <a:pos x="T4" y="T5"/>
                </a:cxn>
                <a:cxn ang="0">
                  <a:pos x="T6" y="T7"/>
                </a:cxn>
              </a:cxnLst>
              <a:rect l="0" t="0" r="r" b="b"/>
              <a:pathLst>
                <a:path w="202" h="20">
                  <a:moveTo>
                    <a:pt x="101" y="0"/>
                  </a:moveTo>
                  <a:cubicBezTo>
                    <a:pt x="65" y="0"/>
                    <a:pt x="31" y="7"/>
                    <a:pt x="0" y="20"/>
                  </a:cubicBezTo>
                  <a:cubicBezTo>
                    <a:pt x="202" y="20"/>
                    <a:pt x="202" y="20"/>
                    <a:pt x="202" y="20"/>
                  </a:cubicBezTo>
                  <a:cubicBezTo>
                    <a:pt x="171" y="7"/>
                    <a:pt x="137" y="0"/>
                    <a:pt x="10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59">
              <a:extLst>
                <a:ext uri="{FF2B5EF4-FFF2-40B4-BE49-F238E27FC236}">
                  <a16:creationId xmlns:a16="http://schemas.microsoft.com/office/drawing/2014/main" id="{3C0E07F6-A669-4C88-8B0C-4888A9A3B96E}"/>
                </a:ext>
              </a:extLst>
            </p:cNvPr>
            <p:cNvSpPr>
              <a:spLocks/>
            </p:cNvSpPr>
            <p:nvPr/>
          </p:nvSpPr>
          <p:spPr bwMode="auto">
            <a:xfrm>
              <a:off x="0" y="-2678311"/>
              <a:ext cx="1274763" cy="66675"/>
            </a:xfrm>
            <a:custGeom>
              <a:avLst/>
              <a:gdLst>
                <a:gd name="T0" fmla="*/ 386 w 402"/>
                <a:gd name="T1" fmla="*/ 0 h 21"/>
                <a:gd name="T2" fmla="*/ 0 w 402"/>
                <a:gd name="T3" fmla="*/ 0 h 21"/>
                <a:gd name="T4" fmla="*/ 0 w 402"/>
                <a:gd name="T5" fmla="*/ 21 h 21"/>
                <a:gd name="T6" fmla="*/ 402 w 402"/>
                <a:gd name="T7" fmla="*/ 21 h 21"/>
                <a:gd name="T8" fmla="*/ 386 w 402"/>
                <a:gd name="T9" fmla="*/ 0 h 21"/>
              </a:gdLst>
              <a:ahLst/>
              <a:cxnLst>
                <a:cxn ang="0">
                  <a:pos x="T0" y="T1"/>
                </a:cxn>
                <a:cxn ang="0">
                  <a:pos x="T2" y="T3"/>
                </a:cxn>
                <a:cxn ang="0">
                  <a:pos x="T4" y="T5"/>
                </a:cxn>
                <a:cxn ang="0">
                  <a:pos x="T6" y="T7"/>
                </a:cxn>
                <a:cxn ang="0">
                  <a:pos x="T8" y="T9"/>
                </a:cxn>
              </a:cxnLst>
              <a:rect l="0" t="0" r="r" b="b"/>
              <a:pathLst>
                <a:path w="402" h="21">
                  <a:moveTo>
                    <a:pt x="386" y="0"/>
                  </a:moveTo>
                  <a:cubicBezTo>
                    <a:pt x="0" y="0"/>
                    <a:pt x="0" y="0"/>
                    <a:pt x="0" y="0"/>
                  </a:cubicBezTo>
                  <a:cubicBezTo>
                    <a:pt x="0" y="21"/>
                    <a:pt x="0" y="21"/>
                    <a:pt x="0" y="21"/>
                  </a:cubicBezTo>
                  <a:cubicBezTo>
                    <a:pt x="402" y="21"/>
                    <a:pt x="402" y="21"/>
                    <a:pt x="402" y="21"/>
                  </a:cubicBezTo>
                  <a:cubicBezTo>
                    <a:pt x="397" y="14"/>
                    <a:pt x="392" y="7"/>
                    <a:pt x="38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60">
              <a:extLst>
                <a:ext uri="{FF2B5EF4-FFF2-40B4-BE49-F238E27FC236}">
                  <a16:creationId xmlns:a16="http://schemas.microsoft.com/office/drawing/2014/main" id="{EE3AD2F5-FC8F-4A67-BBC3-01CA013CAE6B}"/>
                </a:ext>
              </a:extLst>
            </p:cNvPr>
            <p:cNvSpPr>
              <a:spLocks/>
            </p:cNvSpPr>
            <p:nvPr/>
          </p:nvSpPr>
          <p:spPr bwMode="auto">
            <a:xfrm>
              <a:off x="0" y="-2525911"/>
              <a:ext cx="1354138" cy="66675"/>
            </a:xfrm>
            <a:custGeom>
              <a:avLst/>
              <a:gdLst>
                <a:gd name="T0" fmla="*/ 418 w 427"/>
                <a:gd name="T1" fmla="*/ 0 h 21"/>
                <a:gd name="T2" fmla="*/ 0 w 427"/>
                <a:gd name="T3" fmla="*/ 0 h 21"/>
                <a:gd name="T4" fmla="*/ 0 w 427"/>
                <a:gd name="T5" fmla="*/ 21 h 21"/>
                <a:gd name="T6" fmla="*/ 427 w 427"/>
                <a:gd name="T7" fmla="*/ 21 h 21"/>
                <a:gd name="T8" fmla="*/ 418 w 427"/>
                <a:gd name="T9" fmla="*/ 0 h 21"/>
              </a:gdLst>
              <a:ahLst/>
              <a:cxnLst>
                <a:cxn ang="0">
                  <a:pos x="T0" y="T1"/>
                </a:cxn>
                <a:cxn ang="0">
                  <a:pos x="T2" y="T3"/>
                </a:cxn>
                <a:cxn ang="0">
                  <a:pos x="T4" y="T5"/>
                </a:cxn>
                <a:cxn ang="0">
                  <a:pos x="T6" y="T7"/>
                </a:cxn>
                <a:cxn ang="0">
                  <a:pos x="T8" y="T9"/>
                </a:cxn>
              </a:cxnLst>
              <a:rect l="0" t="0" r="r" b="b"/>
              <a:pathLst>
                <a:path w="427" h="21">
                  <a:moveTo>
                    <a:pt x="418" y="0"/>
                  </a:moveTo>
                  <a:cubicBezTo>
                    <a:pt x="0" y="0"/>
                    <a:pt x="0" y="0"/>
                    <a:pt x="0" y="0"/>
                  </a:cubicBezTo>
                  <a:cubicBezTo>
                    <a:pt x="0" y="21"/>
                    <a:pt x="0" y="21"/>
                    <a:pt x="0" y="21"/>
                  </a:cubicBezTo>
                  <a:cubicBezTo>
                    <a:pt x="427" y="21"/>
                    <a:pt x="427" y="21"/>
                    <a:pt x="427" y="21"/>
                  </a:cubicBezTo>
                  <a:cubicBezTo>
                    <a:pt x="424" y="14"/>
                    <a:pt x="421" y="7"/>
                    <a:pt x="41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61">
              <a:extLst>
                <a:ext uri="{FF2B5EF4-FFF2-40B4-BE49-F238E27FC236}">
                  <a16:creationId xmlns:a16="http://schemas.microsoft.com/office/drawing/2014/main" id="{9AE58AB9-89D7-4A78-849A-F1210EBCEF7A}"/>
                </a:ext>
              </a:extLst>
            </p:cNvPr>
            <p:cNvSpPr>
              <a:spLocks/>
            </p:cNvSpPr>
            <p:nvPr/>
          </p:nvSpPr>
          <p:spPr bwMode="auto">
            <a:xfrm>
              <a:off x="0" y="-2373511"/>
              <a:ext cx="1398588" cy="66675"/>
            </a:xfrm>
            <a:custGeom>
              <a:avLst/>
              <a:gdLst>
                <a:gd name="T0" fmla="*/ 436 w 441"/>
                <a:gd name="T1" fmla="*/ 0 h 21"/>
                <a:gd name="T2" fmla="*/ 0 w 441"/>
                <a:gd name="T3" fmla="*/ 0 h 21"/>
                <a:gd name="T4" fmla="*/ 0 w 441"/>
                <a:gd name="T5" fmla="*/ 21 h 21"/>
                <a:gd name="T6" fmla="*/ 441 w 441"/>
                <a:gd name="T7" fmla="*/ 21 h 21"/>
                <a:gd name="T8" fmla="*/ 436 w 441"/>
                <a:gd name="T9" fmla="*/ 0 h 21"/>
              </a:gdLst>
              <a:ahLst/>
              <a:cxnLst>
                <a:cxn ang="0">
                  <a:pos x="T0" y="T1"/>
                </a:cxn>
                <a:cxn ang="0">
                  <a:pos x="T2" y="T3"/>
                </a:cxn>
                <a:cxn ang="0">
                  <a:pos x="T4" y="T5"/>
                </a:cxn>
                <a:cxn ang="0">
                  <a:pos x="T6" y="T7"/>
                </a:cxn>
                <a:cxn ang="0">
                  <a:pos x="T8" y="T9"/>
                </a:cxn>
              </a:cxnLst>
              <a:rect l="0" t="0" r="r" b="b"/>
              <a:pathLst>
                <a:path w="441" h="21">
                  <a:moveTo>
                    <a:pt x="436" y="0"/>
                  </a:moveTo>
                  <a:cubicBezTo>
                    <a:pt x="0" y="0"/>
                    <a:pt x="0" y="0"/>
                    <a:pt x="0" y="0"/>
                  </a:cubicBezTo>
                  <a:cubicBezTo>
                    <a:pt x="0" y="21"/>
                    <a:pt x="0" y="21"/>
                    <a:pt x="0" y="21"/>
                  </a:cubicBezTo>
                  <a:cubicBezTo>
                    <a:pt x="441" y="21"/>
                    <a:pt x="441" y="21"/>
                    <a:pt x="441" y="21"/>
                  </a:cubicBezTo>
                  <a:cubicBezTo>
                    <a:pt x="440" y="14"/>
                    <a:pt x="438" y="7"/>
                    <a:pt x="4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62">
              <a:extLst>
                <a:ext uri="{FF2B5EF4-FFF2-40B4-BE49-F238E27FC236}">
                  <a16:creationId xmlns:a16="http://schemas.microsoft.com/office/drawing/2014/main" id="{17FA3C06-C151-45B8-9E15-2B55358DD55E}"/>
                </a:ext>
              </a:extLst>
            </p:cNvPr>
            <p:cNvSpPr>
              <a:spLocks/>
            </p:cNvSpPr>
            <p:nvPr/>
          </p:nvSpPr>
          <p:spPr bwMode="auto">
            <a:xfrm>
              <a:off x="0" y="-2217936"/>
              <a:ext cx="1414463" cy="66675"/>
            </a:xfrm>
            <a:custGeom>
              <a:avLst/>
              <a:gdLst>
                <a:gd name="T0" fmla="*/ 445 w 446"/>
                <a:gd name="T1" fmla="*/ 0 h 21"/>
                <a:gd name="T2" fmla="*/ 0 w 446"/>
                <a:gd name="T3" fmla="*/ 0 h 21"/>
                <a:gd name="T4" fmla="*/ 0 w 446"/>
                <a:gd name="T5" fmla="*/ 21 h 21"/>
                <a:gd name="T6" fmla="*/ 446 w 446"/>
                <a:gd name="T7" fmla="*/ 21 h 21"/>
                <a:gd name="T8" fmla="*/ 445 w 446"/>
                <a:gd name="T9" fmla="*/ 0 h 21"/>
              </a:gdLst>
              <a:ahLst/>
              <a:cxnLst>
                <a:cxn ang="0">
                  <a:pos x="T0" y="T1"/>
                </a:cxn>
                <a:cxn ang="0">
                  <a:pos x="T2" y="T3"/>
                </a:cxn>
                <a:cxn ang="0">
                  <a:pos x="T4" y="T5"/>
                </a:cxn>
                <a:cxn ang="0">
                  <a:pos x="T6" y="T7"/>
                </a:cxn>
                <a:cxn ang="0">
                  <a:pos x="T8" y="T9"/>
                </a:cxn>
              </a:cxnLst>
              <a:rect l="0" t="0" r="r" b="b"/>
              <a:pathLst>
                <a:path w="446" h="21">
                  <a:moveTo>
                    <a:pt x="445" y="0"/>
                  </a:moveTo>
                  <a:cubicBezTo>
                    <a:pt x="0" y="0"/>
                    <a:pt x="0" y="0"/>
                    <a:pt x="0" y="0"/>
                  </a:cubicBezTo>
                  <a:cubicBezTo>
                    <a:pt x="0" y="21"/>
                    <a:pt x="0" y="21"/>
                    <a:pt x="0" y="21"/>
                  </a:cubicBezTo>
                  <a:cubicBezTo>
                    <a:pt x="446" y="21"/>
                    <a:pt x="446" y="21"/>
                    <a:pt x="446" y="21"/>
                  </a:cubicBezTo>
                  <a:cubicBezTo>
                    <a:pt x="446" y="14"/>
                    <a:pt x="445" y="7"/>
                    <a:pt x="44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63">
              <a:extLst>
                <a:ext uri="{FF2B5EF4-FFF2-40B4-BE49-F238E27FC236}">
                  <a16:creationId xmlns:a16="http://schemas.microsoft.com/office/drawing/2014/main" id="{12395491-04BA-40B3-A92E-5908E92C7731}"/>
                </a:ext>
              </a:extLst>
            </p:cNvPr>
            <p:cNvSpPr>
              <a:spLocks/>
            </p:cNvSpPr>
            <p:nvPr/>
          </p:nvSpPr>
          <p:spPr bwMode="auto">
            <a:xfrm>
              <a:off x="0" y="-2065536"/>
              <a:ext cx="1408113" cy="66675"/>
            </a:xfrm>
            <a:custGeom>
              <a:avLst/>
              <a:gdLst>
                <a:gd name="T0" fmla="*/ 444 w 444"/>
                <a:gd name="T1" fmla="*/ 0 h 21"/>
                <a:gd name="T2" fmla="*/ 0 w 444"/>
                <a:gd name="T3" fmla="*/ 0 h 21"/>
                <a:gd name="T4" fmla="*/ 0 w 444"/>
                <a:gd name="T5" fmla="*/ 21 h 21"/>
                <a:gd name="T6" fmla="*/ 441 w 444"/>
                <a:gd name="T7" fmla="*/ 21 h 21"/>
                <a:gd name="T8" fmla="*/ 444 w 444"/>
                <a:gd name="T9" fmla="*/ 0 h 21"/>
              </a:gdLst>
              <a:ahLst/>
              <a:cxnLst>
                <a:cxn ang="0">
                  <a:pos x="T0" y="T1"/>
                </a:cxn>
                <a:cxn ang="0">
                  <a:pos x="T2" y="T3"/>
                </a:cxn>
                <a:cxn ang="0">
                  <a:pos x="T4" y="T5"/>
                </a:cxn>
                <a:cxn ang="0">
                  <a:pos x="T6" y="T7"/>
                </a:cxn>
                <a:cxn ang="0">
                  <a:pos x="T8" y="T9"/>
                </a:cxn>
              </a:cxnLst>
              <a:rect l="0" t="0" r="r" b="b"/>
              <a:pathLst>
                <a:path w="444" h="21">
                  <a:moveTo>
                    <a:pt x="444" y="0"/>
                  </a:moveTo>
                  <a:cubicBezTo>
                    <a:pt x="0" y="0"/>
                    <a:pt x="0" y="0"/>
                    <a:pt x="0" y="0"/>
                  </a:cubicBezTo>
                  <a:cubicBezTo>
                    <a:pt x="0" y="21"/>
                    <a:pt x="0" y="21"/>
                    <a:pt x="0" y="21"/>
                  </a:cubicBezTo>
                  <a:cubicBezTo>
                    <a:pt x="441" y="21"/>
                    <a:pt x="441" y="21"/>
                    <a:pt x="441" y="21"/>
                  </a:cubicBezTo>
                  <a:cubicBezTo>
                    <a:pt x="443" y="14"/>
                    <a:pt x="444" y="7"/>
                    <a:pt x="44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64">
              <a:extLst>
                <a:ext uri="{FF2B5EF4-FFF2-40B4-BE49-F238E27FC236}">
                  <a16:creationId xmlns:a16="http://schemas.microsoft.com/office/drawing/2014/main" id="{7571EB75-4271-4A10-9801-A549AF0B5816}"/>
                </a:ext>
              </a:extLst>
            </p:cNvPr>
            <p:cNvSpPr>
              <a:spLocks/>
            </p:cNvSpPr>
            <p:nvPr/>
          </p:nvSpPr>
          <p:spPr bwMode="auto">
            <a:xfrm>
              <a:off x="0" y="-1913136"/>
              <a:ext cx="1379538" cy="66675"/>
            </a:xfrm>
            <a:custGeom>
              <a:avLst/>
              <a:gdLst>
                <a:gd name="T0" fmla="*/ 435 w 435"/>
                <a:gd name="T1" fmla="*/ 0 h 21"/>
                <a:gd name="T2" fmla="*/ 0 w 435"/>
                <a:gd name="T3" fmla="*/ 0 h 21"/>
                <a:gd name="T4" fmla="*/ 0 w 435"/>
                <a:gd name="T5" fmla="*/ 21 h 21"/>
                <a:gd name="T6" fmla="*/ 428 w 435"/>
                <a:gd name="T7" fmla="*/ 21 h 21"/>
                <a:gd name="T8" fmla="*/ 435 w 435"/>
                <a:gd name="T9" fmla="*/ 0 h 21"/>
              </a:gdLst>
              <a:ahLst/>
              <a:cxnLst>
                <a:cxn ang="0">
                  <a:pos x="T0" y="T1"/>
                </a:cxn>
                <a:cxn ang="0">
                  <a:pos x="T2" y="T3"/>
                </a:cxn>
                <a:cxn ang="0">
                  <a:pos x="T4" y="T5"/>
                </a:cxn>
                <a:cxn ang="0">
                  <a:pos x="T6" y="T7"/>
                </a:cxn>
                <a:cxn ang="0">
                  <a:pos x="T8" y="T9"/>
                </a:cxn>
              </a:cxnLst>
              <a:rect l="0" t="0" r="r" b="b"/>
              <a:pathLst>
                <a:path w="435" h="21">
                  <a:moveTo>
                    <a:pt x="435" y="0"/>
                  </a:moveTo>
                  <a:cubicBezTo>
                    <a:pt x="0" y="0"/>
                    <a:pt x="0" y="0"/>
                    <a:pt x="0" y="0"/>
                  </a:cubicBezTo>
                  <a:cubicBezTo>
                    <a:pt x="0" y="21"/>
                    <a:pt x="0" y="21"/>
                    <a:pt x="0" y="21"/>
                  </a:cubicBezTo>
                  <a:cubicBezTo>
                    <a:pt x="428" y="21"/>
                    <a:pt x="428" y="21"/>
                    <a:pt x="428" y="21"/>
                  </a:cubicBezTo>
                  <a:cubicBezTo>
                    <a:pt x="430" y="14"/>
                    <a:pt x="433" y="7"/>
                    <a:pt x="4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65">
              <a:extLst>
                <a:ext uri="{FF2B5EF4-FFF2-40B4-BE49-F238E27FC236}">
                  <a16:creationId xmlns:a16="http://schemas.microsoft.com/office/drawing/2014/main" id="{7B2E00CB-76AE-4422-BDE2-24DA767C9DDF}"/>
                </a:ext>
              </a:extLst>
            </p:cNvPr>
            <p:cNvSpPr>
              <a:spLocks/>
            </p:cNvSpPr>
            <p:nvPr/>
          </p:nvSpPr>
          <p:spPr bwMode="auto">
            <a:xfrm>
              <a:off x="0" y="-1760736"/>
              <a:ext cx="1316038" cy="66675"/>
            </a:xfrm>
            <a:custGeom>
              <a:avLst/>
              <a:gdLst>
                <a:gd name="T0" fmla="*/ 415 w 415"/>
                <a:gd name="T1" fmla="*/ 0 h 21"/>
                <a:gd name="T2" fmla="*/ 0 w 415"/>
                <a:gd name="T3" fmla="*/ 0 h 21"/>
                <a:gd name="T4" fmla="*/ 0 w 415"/>
                <a:gd name="T5" fmla="*/ 21 h 21"/>
                <a:gd name="T6" fmla="*/ 403 w 415"/>
                <a:gd name="T7" fmla="*/ 21 h 21"/>
                <a:gd name="T8" fmla="*/ 415 w 415"/>
                <a:gd name="T9" fmla="*/ 0 h 21"/>
              </a:gdLst>
              <a:ahLst/>
              <a:cxnLst>
                <a:cxn ang="0">
                  <a:pos x="T0" y="T1"/>
                </a:cxn>
                <a:cxn ang="0">
                  <a:pos x="T2" y="T3"/>
                </a:cxn>
                <a:cxn ang="0">
                  <a:pos x="T4" y="T5"/>
                </a:cxn>
                <a:cxn ang="0">
                  <a:pos x="T6" y="T7"/>
                </a:cxn>
                <a:cxn ang="0">
                  <a:pos x="T8" y="T9"/>
                </a:cxn>
              </a:cxnLst>
              <a:rect l="0" t="0" r="r" b="b"/>
              <a:pathLst>
                <a:path w="415" h="21">
                  <a:moveTo>
                    <a:pt x="415" y="0"/>
                  </a:moveTo>
                  <a:cubicBezTo>
                    <a:pt x="0" y="0"/>
                    <a:pt x="0" y="0"/>
                    <a:pt x="0" y="0"/>
                  </a:cubicBezTo>
                  <a:cubicBezTo>
                    <a:pt x="0" y="21"/>
                    <a:pt x="0" y="21"/>
                    <a:pt x="0" y="21"/>
                  </a:cubicBezTo>
                  <a:cubicBezTo>
                    <a:pt x="403" y="21"/>
                    <a:pt x="403" y="21"/>
                    <a:pt x="403" y="21"/>
                  </a:cubicBezTo>
                  <a:cubicBezTo>
                    <a:pt x="407" y="14"/>
                    <a:pt x="412" y="7"/>
                    <a:pt x="41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66">
              <a:extLst>
                <a:ext uri="{FF2B5EF4-FFF2-40B4-BE49-F238E27FC236}">
                  <a16:creationId xmlns:a16="http://schemas.microsoft.com/office/drawing/2014/main" id="{B0F5AA1C-7DCA-42B5-8A27-187DFD521BF1}"/>
                </a:ext>
              </a:extLst>
            </p:cNvPr>
            <p:cNvSpPr>
              <a:spLocks/>
            </p:cNvSpPr>
            <p:nvPr/>
          </p:nvSpPr>
          <p:spPr bwMode="auto">
            <a:xfrm>
              <a:off x="0" y="-1608336"/>
              <a:ext cx="1211263" cy="66675"/>
            </a:xfrm>
            <a:custGeom>
              <a:avLst/>
              <a:gdLst>
                <a:gd name="T0" fmla="*/ 382 w 382"/>
                <a:gd name="T1" fmla="*/ 0 h 21"/>
                <a:gd name="T2" fmla="*/ 0 w 382"/>
                <a:gd name="T3" fmla="*/ 0 h 21"/>
                <a:gd name="T4" fmla="*/ 0 w 382"/>
                <a:gd name="T5" fmla="*/ 15 h 21"/>
                <a:gd name="T6" fmla="*/ 5 w 382"/>
                <a:gd name="T7" fmla="*/ 21 h 21"/>
                <a:gd name="T8" fmla="*/ 362 w 382"/>
                <a:gd name="T9" fmla="*/ 21 h 21"/>
                <a:gd name="T10" fmla="*/ 382 w 382"/>
                <a:gd name="T11" fmla="*/ 0 h 21"/>
              </a:gdLst>
              <a:ahLst/>
              <a:cxnLst>
                <a:cxn ang="0">
                  <a:pos x="T0" y="T1"/>
                </a:cxn>
                <a:cxn ang="0">
                  <a:pos x="T2" y="T3"/>
                </a:cxn>
                <a:cxn ang="0">
                  <a:pos x="T4" y="T5"/>
                </a:cxn>
                <a:cxn ang="0">
                  <a:pos x="T6" y="T7"/>
                </a:cxn>
                <a:cxn ang="0">
                  <a:pos x="T8" y="T9"/>
                </a:cxn>
                <a:cxn ang="0">
                  <a:pos x="T10" y="T11"/>
                </a:cxn>
              </a:cxnLst>
              <a:rect l="0" t="0" r="r" b="b"/>
              <a:pathLst>
                <a:path w="382" h="21">
                  <a:moveTo>
                    <a:pt x="382" y="0"/>
                  </a:moveTo>
                  <a:cubicBezTo>
                    <a:pt x="0" y="0"/>
                    <a:pt x="0" y="0"/>
                    <a:pt x="0" y="0"/>
                  </a:cubicBezTo>
                  <a:cubicBezTo>
                    <a:pt x="0" y="15"/>
                    <a:pt x="0" y="15"/>
                    <a:pt x="0" y="15"/>
                  </a:cubicBezTo>
                  <a:cubicBezTo>
                    <a:pt x="2" y="17"/>
                    <a:pt x="3" y="19"/>
                    <a:pt x="5" y="21"/>
                  </a:cubicBezTo>
                  <a:cubicBezTo>
                    <a:pt x="362" y="21"/>
                    <a:pt x="362" y="21"/>
                    <a:pt x="362" y="21"/>
                  </a:cubicBezTo>
                  <a:cubicBezTo>
                    <a:pt x="369" y="15"/>
                    <a:pt x="376" y="8"/>
                    <a:pt x="38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67">
              <a:extLst>
                <a:ext uri="{FF2B5EF4-FFF2-40B4-BE49-F238E27FC236}">
                  <a16:creationId xmlns:a16="http://schemas.microsoft.com/office/drawing/2014/main" id="{1C0A7D99-3E4F-4041-AA45-ECF923F8690C}"/>
                </a:ext>
              </a:extLst>
            </p:cNvPr>
            <p:cNvSpPr>
              <a:spLocks/>
            </p:cNvSpPr>
            <p:nvPr/>
          </p:nvSpPr>
          <p:spPr bwMode="auto">
            <a:xfrm>
              <a:off x="127000" y="-1455936"/>
              <a:ext cx="914400" cy="66675"/>
            </a:xfrm>
            <a:custGeom>
              <a:avLst/>
              <a:gdLst>
                <a:gd name="T0" fmla="*/ 288 w 288"/>
                <a:gd name="T1" fmla="*/ 0 h 21"/>
                <a:gd name="T2" fmla="*/ 0 w 288"/>
                <a:gd name="T3" fmla="*/ 0 h 21"/>
                <a:gd name="T4" fmla="*/ 39 w 288"/>
                <a:gd name="T5" fmla="*/ 21 h 21"/>
                <a:gd name="T6" fmla="*/ 249 w 288"/>
                <a:gd name="T7" fmla="*/ 21 h 21"/>
                <a:gd name="T8" fmla="*/ 288 w 288"/>
                <a:gd name="T9" fmla="*/ 0 h 21"/>
              </a:gdLst>
              <a:ahLst/>
              <a:cxnLst>
                <a:cxn ang="0">
                  <a:pos x="T0" y="T1"/>
                </a:cxn>
                <a:cxn ang="0">
                  <a:pos x="T2" y="T3"/>
                </a:cxn>
                <a:cxn ang="0">
                  <a:pos x="T4" y="T5"/>
                </a:cxn>
                <a:cxn ang="0">
                  <a:pos x="T6" y="T7"/>
                </a:cxn>
                <a:cxn ang="0">
                  <a:pos x="T8" y="T9"/>
                </a:cxn>
              </a:cxnLst>
              <a:rect l="0" t="0" r="r" b="b"/>
              <a:pathLst>
                <a:path w="288" h="21">
                  <a:moveTo>
                    <a:pt x="288" y="0"/>
                  </a:moveTo>
                  <a:cubicBezTo>
                    <a:pt x="0" y="0"/>
                    <a:pt x="0" y="0"/>
                    <a:pt x="0" y="0"/>
                  </a:cubicBezTo>
                  <a:cubicBezTo>
                    <a:pt x="12" y="8"/>
                    <a:pt x="25" y="15"/>
                    <a:pt x="39" y="21"/>
                  </a:cubicBezTo>
                  <a:cubicBezTo>
                    <a:pt x="249" y="21"/>
                    <a:pt x="249" y="21"/>
                    <a:pt x="249" y="21"/>
                  </a:cubicBezTo>
                  <a:cubicBezTo>
                    <a:pt x="263" y="15"/>
                    <a:pt x="276" y="8"/>
                    <a:pt x="2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42" name="TextBox 341">
            <a:extLst>
              <a:ext uri="{FF2B5EF4-FFF2-40B4-BE49-F238E27FC236}">
                <a16:creationId xmlns:a16="http://schemas.microsoft.com/office/drawing/2014/main" id="{9B24DB6E-3031-4B38-8E17-620474C813C8}"/>
              </a:ext>
            </a:extLst>
          </p:cNvPr>
          <p:cNvSpPr txBox="1"/>
          <p:nvPr/>
        </p:nvSpPr>
        <p:spPr>
          <a:xfrm>
            <a:off x="347210" y="1212374"/>
            <a:ext cx="6834020" cy="1938992"/>
          </a:xfrm>
          <a:prstGeom prst="rect">
            <a:avLst/>
          </a:prstGeom>
          <a:noFill/>
        </p:spPr>
        <p:txBody>
          <a:bodyPr wrap="square" rtlCol="0">
            <a:spAutoFit/>
          </a:bodyPr>
          <a:lstStyle/>
          <a:p>
            <a:r>
              <a:rPr lang="en-US" sz="6000" spc="-200" dirty="0">
                <a:solidFill>
                  <a:schemeClr val="bg1"/>
                </a:solidFill>
                <a:latin typeface="+mj-lt"/>
              </a:rPr>
              <a:t>Campus Access </a:t>
            </a:r>
            <a:r>
              <a:rPr lang="en-US" sz="4000" spc="-200" dirty="0">
                <a:solidFill>
                  <a:schemeClr val="bg1"/>
                </a:solidFill>
                <a:latin typeface="+mj-lt"/>
              </a:rPr>
              <a:t>and</a:t>
            </a:r>
            <a:r>
              <a:rPr lang="en-US" sz="6000" spc="-200" dirty="0">
                <a:solidFill>
                  <a:schemeClr val="bg1"/>
                </a:solidFill>
                <a:latin typeface="+mj-lt"/>
              </a:rPr>
              <a:t> Security Systems Replacement Project</a:t>
            </a:r>
          </a:p>
        </p:txBody>
      </p:sp>
      <p:sp>
        <p:nvSpPr>
          <p:cNvPr id="20" name="Rectangle 19">
            <a:extLst>
              <a:ext uri="{FF2B5EF4-FFF2-40B4-BE49-F238E27FC236}">
                <a16:creationId xmlns:a16="http://schemas.microsoft.com/office/drawing/2014/main" id="{C793874E-26CC-48FF-9E92-0D06B5FE5952}"/>
              </a:ext>
            </a:extLst>
          </p:cNvPr>
          <p:cNvSpPr/>
          <p:nvPr/>
        </p:nvSpPr>
        <p:spPr>
          <a:xfrm>
            <a:off x="387665" y="3590018"/>
            <a:ext cx="5543260" cy="12410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2EB766C5-7E88-486C-A90D-08CEE4C2BA84}"/>
              </a:ext>
            </a:extLst>
          </p:cNvPr>
          <p:cNvSpPr/>
          <p:nvPr/>
        </p:nvSpPr>
        <p:spPr>
          <a:xfrm>
            <a:off x="6001898" y="3590018"/>
            <a:ext cx="557548" cy="12410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54FE905B-541F-4491-B399-37CE6D01C0D2}"/>
              </a:ext>
            </a:extLst>
          </p:cNvPr>
          <p:cNvSpPr/>
          <p:nvPr/>
        </p:nvSpPr>
        <p:spPr>
          <a:xfrm>
            <a:off x="6630418" y="3590018"/>
            <a:ext cx="236456" cy="124105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BBE39E52-E2AE-4266-8464-94F95430A67A}"/>
              </a:ext>
            </a:extLst>
          </p:cNvPr>
          <p:cNvSpPr/>
          <p:nvPr/>
        </p:nvSpPr>
        <p:spPr>
          <a:xfrm>
            <a:off x="6937847" y="3590018"/>
            <a:ext cx="190751" cy="1241053"/>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86BFA5F4-7298-0399-4D8E-2636717EF6FB}"/>
              </a:ext>
            </a:extLst>
          </p:cNvPr>
          <p:cNvSpPr txBox="1"/>
          <p:nvPr/>
        </p:nvSpPr>
        <p:spPr>
          <a:xfrm>
            <a:off x="444180" y="3621570"/>
            <a:ext cx="4396658" cy="707886"/>
          </a:xfrm>
          <a:prstGeom prst="rect">
            <a:avLst/>
          </a:prstGeom>
          <a:noFill/>
        </p:spPr>
        <p:txBody>
          <a:bodyPr wrap="square" rtlCol="0">
            <a:spAutoFit/>
          </a:bodyPr>
          <a:lstStyle/>
          <a:p>
            <a:r>
              <a:rPr lang="en-US" sz="4000" spc="300" dirty="0">
                <a:solidFill>
                  <a:srgbClr val="FDE3A3"/>
                </a:solidFill>
              </a:rPr>
              <a:t>Pre-proposal Meeting</a:t>
            </a:r>
          </a:p>
        </p:txBody>
      </p:sp>
      <p:grpSp>
        <p:nvGrpSpPr>
          <p:cNvPr id="260" name="Group 259">
            <a:extLst>
              <a:ext uri="{FF2B5EF4-FFF2-40B4-BE49-F238E27FC236}">
                <a16:creationId xmlns:a16="http://schemas.microsoft.com/office/drawing/2014/main" id="{B86DE0E1-E085-4FA5-9E40-E1EAA6AF7D6B}"/>
              </a:ext>
            </a:extLst>
          </p:cNvPr>
          <p:cNvGrpSpPr/>
          <p:nvPr/>
        </p:nvGrpSpPr>
        <p:grpSpPr>
          <a:xfrm>
            <a:off x="8648700" y="3038475"/>
            <a:ext cx="1865313" cy="1787525"/>
            <a:chOff x="8648700" y="-4310261"/>
            <a:chExt cx="1865313" cy="1787525"/>
          </a:xfrm>
          <a:solidFill>
            <a:schemeClr val="tx1">
              <a:lumMod val="85000"/>
              <a:lumOff val="15000"/>
              <a:alpha val="10000"/>
            </a:schemeClr>
          </a:solidFill>
        </p:grpSpPr>
        <p:sp>
          <p:nvSpPr>
            <p:cNvPr id="288" name="Freeform 44">
              <a:extLst>
                <a:ext uri="{FF2B5EF4-FFF2-40B4-BE49-F238E27FC236}">
                  <a16:creationId xmlns:a16="http://schemas.microsoft.com/office/drawing/2014/main" id="{546C4EA8-6261-4560-8AD9-723D50A0BD82}"/>
                </a:ext>
              </a:extLst>
            </p:cNvPr>
            <p:cNvSpPr>
              <a:spLocks/>
            </p:cNvSpPr>
            <p:nvPr/>
          </p:nvSpPr>
          <p:spPr bwMode="auto">
            <a:xfrm>
              <a:off x="8953500" y="-4141986"/>
              <a:ext cx="1255713" cy="76200"/>
            </a:xfrm>
            <a:custGeom>
              <a:avLst/>
              <a:gdLst>
                <a:gd name="T0" fmla="*/ 367 w 396"/>
                <a:gd name="T1" fmla="*/ 0 h 24"/>
                <a:gd name="T2" fmla="*/ 30 w 396"/>
                <a:gd name="T3" fmla="*/ 0 h 24"/>
                <a:gd name="T4" fmla="*/ 0 w 396"/>
                <a:gd name="T5" fmla="*/ 24 h 24"/>
                <a:gd name="T6" fmla="*/ 396 w 396"/>
                <a:gd name="T7" fmla="*/ 24 h 24"/>
                <a:gd name="T8" fmla="*/ 367 w 396"/>
                <a:gd name="T9" fmla="*/ 0 h 24"/>
              </a:gdLst>
              <a:ahLst/>
              <a:cxnLst>
                <a:cxn ang="0">
                  <a:pos x="T0" y="T1"/>
                </a:cxn>
                <a:cxn ang="0">
                  <a:pos x="T2" y="T3"/>
                </a:cxn>
                <a:cxn ang="0">
                  <a:pos x="T4" y="T5"/>
                </a:cxn>
                <a:cxn ang="0">
                  <a:pos x="T6" y="T7"/>
                </a:cxn>
                <a:cxn ang="0">
                  <a:pos x="T8" y="T9"/>
                </a:cxn>
              </a:cxnLst>
              <a:rect l="0" t="0" r="r" b="b"/>
              <a:pathLst>
                <a:path w="396" h="24">
                  <a:moveTo>
                    <a:pt x="367" y="0"/>
                  </a:moveTo>
                  <a:cubicBezTo>
                    <a:pt x="30" y="0"/>
                    <a:pt x="30" y="0"/>
                    <a:pt x="30" y="0"/>
                  </a:cubicBezTo>
                  <a:cubicBezTo>
                    <a:pt x="19" y="8"/>
                    <a:pt x="10" y="15"/>
                    <a:pt x="0" y="24"/>
                  </a:cubicBezTo>
                  <a:cubicBezTo>
                    <a:pt x="396" y="24"/>
                    <a:pt x="396" y="24"/>
                    <a:pt x="396" y="24"/>
                  </a:cubicBezTo>
                  <a:cubicBezTo>
                    <a:pt x="387" y="15"/>
                    <a:pt x="377" y="8"/>
                    <a:pt x="3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9" name="Freeform 45">
              <a:extLst>
                <a:ext uri="{FF2B5EF4-FFF2-40B4-BE49-F238E27FC236}">
                  <a16:creationId xmlns:a16="http://schemas.microsoft.com/office/drawing/2014/main" id="{09C2AABE-89F4-4E54-A886-5DEBF2782224}"/>
                </a:ext>
              </a:extLst>
            </p:cNvPr>
            <p:cNvSpPr>
              <a:spLocks/>
            </p:cNvSpPr>
            <p:nvPr/>
          </p:nvSpPr>
          <p:spPr bwMode="auto">
            <a:xfrm>
              <a:off x="9221788" y="-4310261"/>
              <a:ext cx="717550" cy="73025"/>
            </a:xfrm>
            <a:custGeom>
              <a:avLst/>
              <a:gdLst>
                <a:gd name="T0" fmla="*/ 113 w 226"/>
                <a:gd name="T1" fmla="*/ 0 h 23"/>
                <a:gd name="T2" fmla="*/ 0 w 226"/>
                <a:gd name="T3" fmla="*/ 23 h 23"/>
                <a:gd name="T4" fmla="*/ 226 w 226"/>
                <a:gd name="T5" fmla="*/ 23 h 23"/>
                <a:gd name="T6" fmla="*/ 113 w 226"/>
                <a:gd name="T7" fmla="*/ 0 h 23"/>
              </a:gdLst>
              <a:ahLst/>
              <a:cxnLst>
                <a:cxn ang="0">
                  <a:pos x="T0" y="T1"/>
                </a:cxn>
                <a:cxn ang="0">
                  <a:pos x="T2" y="T3"/>
                </a:cxn>
                <a:cxn ang="0">
                  <a:pos x="T4" y="T5"/>
                </a:cxn>
                <a:cxn ang="0">
                  <a:pos x="T6" y="T7"/>
                </a:cxn>
              </a:cxnLst>
              <a:rect l="0" t="0" r="r" b="b"/>
              <a:pathLst>
                <a:path w="226" h="23">
                  <a:moveTo>
                    <a:pt x="113" y="0"/>
                  </a:moveTo>
                  <a:cubicBezTo>
                    <a:pt x="73" y="0"/>
                    <a:pt x="35" y="8"/>
                    <a:pt x="0" y="23"/>
                  </a:cubicBezTo>
                  <a:cubicBezTo>
                    <a:pt x="226" y="23"/>
                    <a:pt x="226" y="23"/>
                    <a:pt x="226" y="23"/>
                  </a:cubicBezTo>
                  <a:cubicBezTo>
                    <a:pt x="191" y="8"/>
                    <a:pt x="153" y="0"/>
                    <a:pt x="1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0" name="Freeform 46">
              <a:extLst>
                <a:ext uri="{FF2B5EF4-FFF2-40B4-BE49-F238E27FC236}">
                  <a16:creationId xmlns:a16="http://schemas.microsoft.com/office/drawing/2014/main" id="{EC271BE4-4A62-4CFD-A321-DB09A206C426}"/>
                </a:ext>
              </a:extLst>
            </p:cNvPr>
            <p:cNvSpPr>
              <a:spLocks/>
            </p:cNvSpPr>
            <p:nvPr/>
          </p:nvSpPr>
          <p:spPr bwMode="auto">
            <a:xfrm>
              <a:off x="8807450" y="-3970536"/>
              <a:ext cx="1547813" cy="76200"/>
            </a:xfrm>
            <a:custGeom>
              <a:avLst/>
              <a:gdLst>
                <a:gd name="T0" fmla="*/ 471 w 488"/>
                <a:gd name="T1" fmla="*/ 0 h 24"/>
                <a:gd name="T2" fmla="*/ 17 w 488"/>
                <a:gd name="T3" fmla="*/ 0 h 24"/>
                <a:gd name="T4" fmla="*/ 0 w 488"/>
                <a:gd name="T5" fmla="*/ 24 h 24"/>
                <a:gd name="T6" fmla="*/ 488 w 488"/>
                <a:gd name="T7" fmla="*/ 24 h 24"/>
                <a:gd name="T8" fmla="*/ 471 w 488"/>
                <a:gd name="T9" fmla="*/ 0 h 24"/>
              </a:gdLst>
              <a:ahLst/>
              <a:cxnLst>
                <a:cxn ang="0">
                  <a:pos x="T0" y="T1"/>
                </a:cxn>
                <a:cxn ang="0">
                  <a:pos x="T2" y="T3"/>
                </a:cxn>
                <a:cxn ang="0">
                  <a:pos x="T4" y="T5"/>
                </a:cxn>
                <a:cxn ang="0">
                  <a:pos x="T6" y="T7"/>
                </a:cxn>
                <a:cxn ang="0">
                  <a:pos x="T8" y="T9"/>
                </a:cxn>
              </a:cxnLst>
              <a:rect l="0" t="0" r="r" b="b"/>
              <a:pathLst>
                <a:path w="488" h="24">
                  <a:moveTo>
                    <a:pt x="471" y="0"/>
                  </a:moveTo>
                  <a:cubicBezTo>
                    <a:pt x="17" y="0"/>
                    <a:pt x="17" y="0"/>
                    <a:pt x="17" y="0"/>
                  </a:cubicBezTo>
                  <a:cubicBezTo>
                    <a:pt x="11" y="8"/>
                    <a:pt x="5" y="16"/>
                    <a:pt x="0" y="24"/>
                  </a:cubicBezTo>
                  <a:cubicBezTo>
                    <a:pt x="488" y="24"/>
                    <a:pt x="488" y="24"/>
                    <a:pt x="488" y="24"/>
                  </a:cubicBezTo>
                  <a:cubicBezTo>
                    <a:pt x="483" y="16"/>
                    <a:pt x="477" y="8"/>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47">
              <a:extLst>
                <a:ext uri="{FF2B5EF4-FFF2-40B4-BE49-F238E27FC236}">
                  <a16:creationId xmlns:a16="http://schemas.microsoft.com/office/drawing/2014/main" id="{FB13F1AC-A9B9-48FC-829D-6480275714E1}"/>
                </a:ext>
              </a:extLst>
            </p:cNvPr>
            <p:cNvSpPr>
              <a:spLocks/>
            </p:cNvSpPr>
            <p:nvPr/>
          </p:nvSpPr>
          <p:spPr bwMode="auto">
            <a:xfrm>
              <a:off x="8715375" y="-3799086"/>
              <a:ext cx="1731963" cy="76200"/>
            </a:xfrm>
            <a:custGeom>
              <a:avLst/>
              <a:gdLst>
                <a:gd name="T0" fmla="*/ 535 w 546"/>
                <a:gd name="T1" fmla="*/ 0 h 24"/>
                <a:gd name="T2" fmla="*/ 11 w 546"/>
                <a:gd name="T3" fmla="*/ 0 h 24"/>
                <a:gd name="T4" fmla="*/ 0 w 546"/>
                <a:gd name="T5" fmla="*/ 24 h 24"/>
                <a:gd name="T6" fmla="*/ 546 w 546"/>
                <a:gd name="T7" fmla="*/ 24 h 24"/>
                <a:gd name="T8" fmla="*/ 535 w 546"/>
                <a:gd name="T9" fmla="*/ 0 h 24"/>
              </a:gdLst>
              <a:ahLst/>
              <a:cxnLst>
                <a:cxn ang="0">
                  <a:pos x="T0" y="T1"/>
                </a:cxn>
                <a:cxn ang="0">
                  <a:pos x="T2" y="T3"/>
                </a:cxn>
                <a:cxn ang="0">
                  <a:pos x="T4" y="T5"/>
                </a:cxn>
                <a:cxn ang="0">
                  <a:pos x="T6" y="T7"/>
                </a:cxn>
                <a:cxn ang="0">
                  <a:pos x="T8" y="T9"/>
                </a:cxn>
              </a:cxnLst>
              <a:rect l="0" t="0" r="r" b="b"/>
              <a:pathLst>
                <a:path w="546" h="24">
                  <a:moveTo>
                    <a:pt x="535" y="0"/>
                  </a:moveTo>
                  <a:cubicBezTo>
                    <a:pt x="11" y="0"/>
                    <a:pt x="11" y="0"/>
                    <a:pt x="11" y="0"/>
                  </a:cubicBezTo>
                  <a:cubicBezTo>
                    <a:pt x="7" y="8"/>
                    <a:pt x="3" y="16"/>
                    <a:pt x="0" y="24"/>
                  </a:cubicBezTo>
                  <a:cubicBezTo>
                    <a:pt x="546" y="24"/>
                    <a:pt x="546" y="24"/>
                    <a:pt x="546" y="24"/>
                  </a:cubicBezTo>
                  <a:cubicBezTo>
                    <a:pt x="543" y="16"/>
                    <a:pt x="539" y="8"/>
                    <a:pt x="5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48">
              <a:extLst>
                <a:ext uri="{FF2B5EF4-FFF2-40B4-BE49-F238E27FC236}">
                  <a16:creationId xmlns:a16="http://schemas.microsoft.com/office/drawing/2014/main" id="{56A6D320-C204-4280-875E-2139485816C7}"/>
                </a:ext>
              </a:extLst>
            </p:cNvPr>
            <p:cNvSpPr>
              <a:spLocks/>
            </p:cNvSpPr>
            <p:nvPr/>
          </p:nvSpPr>
          <p:spPr bwMode="auto">
            <a:xfrm>
              <a:off x="8667750" y="-3627636"/>
              <a:ext cx="1830388" cy="76200"/>
            </a:xfrm>
            <a:custGeom>
              <a:avLst/>
              <a:gdLst>
                <a:gd name="T0" fmla="*/ 571 w 577"/>
                <a:gd name="T1" fmla="*/ 0 h 24"/>
                <a:gd name="T2" fmla="*/ 5 w 577"/>
                <a:gd name="T3" fmla="*/ 0 h 24"/>
                <a:gd name="T4" fmla="*/ 0 w 577"/>
                <a:gd name="T5" fmla="*/ 24 h 24"/>
                <a:gd name="T6" fmla="*/ 577 w 577"/>
                <a:gd name="T7" fmla="*/ 24 h 24"/>
                <a:gd name="T8" fmla="*/ 571 w 577"/>
                <a:gd name="T9" fmla="*/ 0 h 24"/>
              </a:gdLst>
              <a:ahLst/>
              <a:cxnLst>
                <a:cxn ang="0">
                  <a:pos x="T0" y="T1"/>
                </a:cxn>
                <a:cxn ang="0">
                  <a:pos x="T2" y="T3"/>
                </a:cxn>
                <a:cxn ang="0">
                  <a:pos x="T4" y="T5"/>
                </a:cxn>
                <a:cxn ang="0">
                  <a:pos x="T6" y="T7"/>
                </a:cxn>
                <a:cxn ang="0">
                  <a:pos x="T8" y="T9"/>
                </a:cxn>
              </a:cxnLst>
              <a:rect l="0" t="0" r="r" b="b"/>
              <a:pathLst>
                <a:path w="577" h="24">
                  <a:moveTo>
                    <a:pt x="571" y="0"/>
                  </a:moveTo>
                  <a:cubicBezTo>
                    <a:pt x="5" y="0"/>
                    <a:pt x="5" y="0"/>
                    <a:pt x="5" y="0"/>
                  </a:cubicBezTo>
                  <a:cubicBezTo>
                    <a:pt x="3" y="8"/>
                    <a:pt x="1" y="16"/>
                    <a:pt x="0" y="24"/>
                  </a:cubicBezTo>
                  <a:cubicBezTo>
                    <a:pt x="577" y="24"/>
                    <a:pt x="577" y="24"/>
                    <a:pt x="577" y="24"/>
                  </a:cubicBezTo>
                  <a:cubicBezTo>
                    <a:pt x="575" y="16"/>
                    <a:pt x="573" y="8"/>
                    <a:pt x="5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49">
              <a:extLst>
                <a:ext uri="{FF2B5EF4-FFF2-40B4-BE49-F238E27FC236}">
                  <a16:creationId xmlns:a16="http://schemas.microsoft.com/office/drawing/2014/main" id="{743791D2-5FE9-4033-BCE7-B384C261D452}"/>
                </a:ext>
              </a:extLst>
            </p:cNvPr>
            <p:cNvSpPr>
              <a:spLocks/>
            </p:cNvSpPr>
            <p:nvPr/>
          </p:nvSpPr>
          <p:spPr bwMode="auto">
            <a:xfrm>
              <a:off x="8648700" y="-3456186"/>
              <a:ext cx="1865313" cy="76200"/>
            </a:xfrm>
            <a:custGeom>
              <a:avLst/>
              <a:gdLst>
                <a:gd name="T0" fmla="*/ 587 w 588"/>
                <a:gd name="T1" fmla="*/ 0 h 24"/>
                <a:gd name="T2" fmla="*/ 1 w 588"/>
                <a:gd name="T3" fmla="*/ 0 h 24"/>
                <a:gd name="T4" fmla="*/ 0 w 588"/>
                <a:gd name="T5" fmla="*/ 24 h 24"/>
                <a:gd name="T6" fmla="*/ 588 w 588"/>
                <a:gd name="T7" fmla="*/ 24 h 24"/>
                <a:gd name="T8" fmla="*/ 587 w 588"/>
                <a:gd name="T9" fmla="*/ 0 h 24"/>
              </a:gdLst>
              <a:ahLst/>
              <a:cxnLst>
                <a:cxn ang="0">
                  <a:pos x="T0" y="T1"/>
                </a:cxn>
                <a:cxn ang="0">
                  <a:pos x="T2" y="T3"/>
                </a:cxn>
                <a:cxn ang="0">
                  <a:pos x="T4" y="T5"/>
                </a:cxn>
                <a:cxn ang="0">
                  <a:pos x="T6" y="T7"/>
                </a:cxn>
                <a:cxn ang="0">
                  <a:pos x="T8" y="T9"/>
                </a:cxn>
              </a:cxnLst>
              <a:rect l="0" t="0" r="r" b="b"/>
              <a:pathLst>
                <a:path w="588" h="24">
                  <a:moveTo>
                    <a:pt x="587" y="0"/>
                  </a:moveTo>
                  <a:cubicBezTo>
                    <a:pt x="1" y="0"/>
                    <a:pt x="1" y="0"/>
                    <a:pt x="1" y="0"/>
                  </a:cubicBezTo>
                  <a:cubicBezTo>
                    <a:pt x="1" y="8"/>
                    <a:pt x="0" y="16"/>
                    <a:pt x="0" y="24"/>
                  </a:cubicBezTo>
                  <a:cubicBezTo>
                    <a:pt x="588" y="24"/>
                    <a:pt x="588" y="24"/>
                    <a:pt x="588" y="24"/>
                  </a:cubicBezTo>
                  <a:cubicBezTo>
                    <a:pt x="588" y="16"/>
                    <a:pt x="588" y="8"/>
                    <a:pt x="5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50">
              <a:extLst>
                <a:ext uri="{FF2B5EF4-FFF2-40B4-BE49-F238E27FC236}">
                  <a16:creationId xmlns:a16="http://schemas.microsoft.com/office/drawing/2014/main" id="{C4C090D8-F057-44C0-B02A-0751C2C8C4E4}"/>
                </a:ext>
              </a:extLst>
            </p:cNvPr>
            <p:cNvSpPr>
              <a:spLocks/>
            </p:cNvSpPr>
            <p:nvPr/>
          </p:nvSpPr>
          <p:spPr bwMode="auto">
            <a:xfrm>
              <a:off x="8655050" y="-3281561"/>
              <a:ext cx="1852613" cy="73025"/>
            </a:xfrm>
            <a:custGeom>
              <a:avLst/>
              <a:gdLst>
                <a:gd name="T0" fmla="*/ 584 w 584"/>
                <a:gd name="T1" fmla="*/ 0 h 23"/>
                <a:gd name="T2" fmla="*/ 0 w 584"/>
                <a:gd name="T3" fmla="*/ 0 h 23"/>
                <a:gd name="T4" fmla="*/ 3 w 584"/>
                <a:gd name="T5" fmla="*/ 23 h 23"/>
                <a:gd name="T6" fmla="*/ 581 w 584"/>
                <a:gd name="T7" fmla="*/ 23 h 23"/>
                <a:gd name="T8" fmla="*/ 584 w 584"/>
                <a:gd name="T9" fmla="*/ 0 h 23"/>
              </a:gdLst>
              <a:ahLst/>
              <a:cxnLst>
                <a:cxn ang="0">
                  <a:pos x="T0" y="T1"/>
                </a:cxn>
                <a:cxn ang="0">
                  <a:pos x="T2" y="T3"/>
                </a:cxn>
                <a:cxn ang="0">
                  <a:pos x="T4" y="T5"/>
                </a:cxn>
                <a:cxn ang="0">
                  <a:pos x="T6" y="T7"/>
                </a:cxn>
                <a:cxn ang="0">
                  <a:pos x="T8" y="T9"/>
                </a:cxn>
              </a:cxnLst>
              <a:rect l="0" t="0" r="r" b="b"/>
              <a:pathLst>
                <a:path w="584" h="23">
                  <a:moveTo>
                    <a:pt x="584" y="0"/>
                  </a:moveTo>
                  <a:cubicBezTo>
                    <a:pt x="0" y="0"/>
                    <a:pt x="0" y="0"/>
                    <a:pt x="0" y="0"/>
                  </a:cubicBezTo>
                  <a:cubicBezTo>
                    <a:pt x="1" y="7"/>
                    <a:pt x="2" y="15"/>
                    <a:pt x="3" y="23"/>
                  </a:cubicBezTo>
                  <a:cubicBezTo>
                    <a:pt x="581" y="23"/>
                    <a:pt x="581" y="23"/>
                    <a:pt x="581" y="23"/>
                  </a:cubicBezTo>
                  <a:cubicBezTo>
                    <a:pt x="583" y="15"/>
                    <a:pt x="584" y="7"/>
                    <a:pt x="58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51">
              <a:extLst>
                <a:ext uri="{FF2B5EF4-FFF2-40B4-BE49-F238E27FC236}">
                  <a16:creationId xmlns:a16="http://schemas.microsoft.com/office/drawing/2014/main" id="{855D8335-580E-4354-9540-DE1F4C8B1894}"/>
                </a:ext>
              </a:extLst>
            </p:cNvPr>
            <p:cNvSpPr>
              <a:spLocks/>
            </p:cNvSpPr>
            <p:nvPr/>
          </p:nvSpPr>
          <p:spPr bwMode="auto">
            <a:xfrm>
              <a:off x="8686800" y="-3110111"/>
              <a:ext cx="1789113" cy="73025"/>
            </a:xfrm>
            <a:custGeom>
              <a:avLst/>
              <a:gdLst>
                <a:gd name="T0" fmla="*/ 564 w 564"/>
                <a:gd name="T1" fmla="*/ 0 h 23"/>
                <a:gd name="T2" fmla="*/ 0 w 564"/>
                <a:gd name="T3" fmla="*/ 0 h 23"/>
                <a:gd name="T4" fmla="*/ 8 w 564"/>
                <a:gd name="T5" fmla="*/ 23 h 23"/>
                <a:gd name="T6" fmla="*/ 556 w 564"/>
                <a:gd name="T7" fmla="*/ 23 h 23"/>
                <a:gd name="T8" fmla="*/ 564 w 564"/>
                <a:gd name="T9" fmla="*/ 0 h 23"/>
              </a:gdLst>
              <a:ahLst/>
              <a:cxnLst>
                <a:cxn ang="0">
                  <a:pos x="T0" y="T1"/>
                </a:cxn>
                <a:cxn ang="0">
                  <a:pos x="T2" y="T3"/>
                </a:cxn>
                <a:cxn ang="0">
                  <a:pos x="T4" y="T5"/>
                </a:cxn>
                <a:cxn ang="0">
                  <a:pos x="T6" y="T7"/>
                </a:cxn>
                <a:cxn ang="0">
                  <a:pos x="T8" y="T9"/>
                </a:cxn>
              </a:cxnLst>
              <a:rect l="0" t="0" r="r" b="b"/>
              <a:pathLst>
                <a:path w="564" h="23">
                  <a:moveTo>
                    <a:pt x="564" y="0"/>
                  </a:moveTo>
                  <a:cubicBezTo>
                    <a:pt x="0" y="0"/>
                    <a:pt x="0" y="0"/>
                    <a:pt x="0" y="0"/>
                  </a:cubicBezTo>
                  <a:cubicBezTo>
                    <a:pt x="3" y="8"/>
                    <a:pt x="5" y="15"/>
                    <a:pt x="8" y="23"/>
                  </a:cubicBezTo>
                  <a:cubicBezTo>
                    <a:pt x="556" y="23"/>
                    <a:pt x="556" y="23"/>
                    <a:pt x="556" y="23"/>
                  </a:cubicBezTo>
                  <a:cubicBezTo>
                    <a:pt x="559" y="15"/>
                    <a:pt x="562" y="8"/>
                    <a:pt x="5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52">
              <a:extLst>
                <a:ext uri="{FF2B5EF4-FFF2-40B4-BE49-F238E27FC236}">
                  <a16:creationId xmlns:a16="http://schemas.microsoft.com/office/drawing/2014/main" id="{A8088CC6-3E85-484A-B5E0-969BFE6F0C13}"/>
                </a:ext>
              </a:extLst>
            </p:cNvPr>
            <p:cNvSpPr>
              <a:spLocks/>
            </p:cNvSpPr>
            <p:nvPr/>
          </p:nvSpPr>
          <p:spPr bwMode="auto">
            <a:xfrm>
              <a:off x="8756650" y="-2938661"/>
              <a:ext cx="1649413" cy="73025"/>
            </a:xfrm>
            <a:custGeom>
              <a:avLst/>
              <a:gdLst>
                <a:gd name="T0" fmla="*/ 520 w 520"/>
                <a:gd name="T1" fmla="*/ 0 h 23"/>
                <a:gd name="T2" fmla="*/ 0 w 520"/>
                <a:gd name="T3" fmla="*/ 0 h 23"/>
                <a:gd name="T4" fmla="*/ 14 w 520"/>
                <a:gd name="T5" fmla="*/ 23 h 23"/>
                <a:gd name="T6" fmla="*/ 506 w 520"/>
                <a:gd name="T7" fmla="*/ 23 h 23"/>
                <a:gd name="T8" fmla="*/ 520 w 520"/>
                <a:gd name="T9" fmla="*/ 0 h 23"/>
              </a:gdLst>
              <a:ahLst/>
              <a:cxnLst>
                <a:cxn ang="0">
                  <a:pos x="T0" y="T1"/>
                </a:cxn>
                <a:cxn ang="0">
                  <a:pos x="T2" y="T3"/>
                </a:cxn>
                <a:cxn ang="0">
                  <a:pos x="T4" y="T5"/>
                </a:cxn>
                <a:cxn ang="0">
                  <a:pos x="T6" y="T7"/>
                </a:cxn>
                <a:cxn ang="0">
                  <a:pos x="T8" y="T9"/>
                </a:cxn>
              </a:cxnLst>
              <a:rect l="0" t="0" r="r" b="b"/>
              <a:pathLst>
                <a:path w="520" h="23">
                  <a:moveTo>
                    <a:pt x="520" y="0"/>
                  </a:moveTo>
                  <a:cubicBezTo>
                    <a:pt x="0" y="0"/>
                    <a:pt x="0" y="0"/>
                    <a:pt x="0" y="0"/>
                  </a:cubicBezTo>
                  <a:cubicBezTo>
                    <a:pt x="5" y="8"/>
                    <a:pt x="9" y="16"/>
                    <a:pt x="14" y="23"/>
                  </a:cubicBezTo>
                  <a:cubicBezTo>
                    <a:pt x="506" y="23"/>
                    <a:pt x="506" y="23"/>
                    <a:pt x="506" y="23"/>
                  </a:cubicBezTo>
                  <a:cubicBezTo>
                    <a:pt x="511" y="16"/>
                    <a:pt x="516" y="8"/>
                    <a:pt x="5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53">
              <a:extLst>
                <a:ext uri="{FF2B5EF4-FFF2-40B4-BE49-F238E27FC236}">
                  <a16:creationId xmlns:a16="http://schemas.microsoft.com/office/drawing/2014/main" id="{7BAB0449-6A0B-466D-AB5A-CB3359CF4606}"/>
                </a:ext>
              </a:extLst>
            </p:cNvPr>
            <p:cNvSpPr>
              <a:spLocks/>
            </p:cNvSpPr>
            <p:nvPr/>
          </p:nvSpPr>
          <p:spPr bwMode="auto">
            <a:xfrm>
              <a:off x="8874125" y="-2767211"/>
              <a:ext cx="1414463" cy="73025"/>
            </a:xfrm>
            <a:custGeom>
              <a:avLst/>
              <a:gdLst>
                <a:gd name="T0" fmla="*/ 446 w 446"/>
                <a:gd name="T1" fmla="*/ 0 h 23"/>
                <a:gd name="T2" fmla="*/ 0 w 446"/>
                <a:gd name="T3" fmla="*/ 0 h 23"/>
                <a:gd name="T4" fmla="*/ 23 w 446"/>
                <a:gd name="T5" fmla="*/ 23 h 23"/>
                <a:gd name="T6" fmla="*/ 423 w 446"/>
                <a:gd name="T7" fmla="*/ 23 h 23"/>
                <a:gd name="T8" fmla="*/ 446 w 446"/>
                <a:gd name="T9" fmla="*/ 0 h 23"/>
              </a:gdLst>
              <a:ahLst/>
              <a:cxnLst>
                <a:cxn ang="0">
                  <a:pos x="T0" y="T1"/>
                </a:cxn>
                <a:cxn ang="0">
                  <a:pos x="T2" y="T3"/>
                </a:cxn>
                <a:cxn ang="0">
                  <a:pos x="T4" y="T5"/>
                </a:cxn>
                <a:cxn ang="0">
                  <a:pos x="T6" y="T7"/>
                </a:cxn>
                <a:cxn ang="0">
                  <a:pos x="T8" y="T9"/>
                </a:cxn>
              </a:cxnLst>
              <a:rect l="0" t="0" r="r" b="b"/>
              <a:pathLst>
                <a:path w="446" h="23">
                  <a:moveTo>
                    <a:pt x="446" y="0"/>
                  </a:moveTo>
                  <a:cubicBezTo>
                    <a:pt x="0" y="0"/>
                    <a:pt x="0" y="0"/>
                    <a:pt x="0" y="0"/>
                  </a:cubicBezTo>
                  <a:cubicBezTo>
                    <a:pt x="7" y="8"/>
                    <a:pt x="15" y="16"/>
                    <a:pt x="23" y="23"/>
                  </a:cubicBezTo>
                  <a:cubicBezTo>
                    <a:pt x="423" y="23"/>
                    <a:pt x="423" y="23"/>
                    <a:pt x="423" y="23"/>
                  </a:cubicBezTo>
                  <a:cubicBezTo>
                    <a:pt x="431" y="16"/>
                    <a:pt x="439" y="8"/>
                    <a:pt x="44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54">
              <a:extLst>
                <a:ext uri="{FF2B5EF4-FFF2-40B4-BE49-F238E27FC236}">
                  <a16:creationId xmlns:a16="http://schemas.microsoft.com/office/drawing/2014/main" id="{7DF963AE-1745-4791-BB98-94DC263BEB69}"/>
                </a:ext>
              </a:extLst>
            </p:cNvPr>
            <p:cNvSpPr>
              <a:spLocks/>
            </p:cNvSpPr>
            <p:nvPr/>
          </p:nvSpPr>
          <p:spPr bwMode="auto">
            <a:xfrm>
              <a:off x="9069388" y="-2595761"/>
              <a:ext cx="1025525" cy="73025"/>
            </a:xfrm>
            <a:custGeom>
              <a:avLst/>
              <a:gdLst>
                <a:gd name="T0" fmla="*/ 323 w 323"/>
                <a:gd name="T1" fmla="*/ 0 h 23"/>
                <a:gd name="T2" fmla="*/ 0 w 323"/>
                <a:gd name="T3" fmla="*/ 0 h 23"/>
                <a:gd name="T4" fmla="*/ 43 w 323"/>
                <a:gd name="T5" fmla="*/ 23 h 23"/>
                <a:gd name="T6" fmla="*/ 279 w 323"/>
                <a:gd name="T7" fmla="*/ 23 h 23"/>
                <a:gd name="T8" fmla="*/ 323 w 323"/>
                <a:gd name="T9" fmla="*/ 0 h 23"/>
              </a:gdLst>
              <a:ahLst/>
              <a:cxnLst>
                <a:cxn ang="0">
                  <a:pos x="T0" y="T1"/>
                </a:cxn>
                <a:cxn ang="0">
                  <a:pos x="T2" y="T3"/>
                </a:cxn>
                <a:cxn ang="0">
                  <a:pos x="T4" y="T5"/>
                </a:cxn>
                <a:cxn ang="0">
                  <a:pos x="T6" y="T7"/>
                </a:cxn>
                <a:cxn ang="0">
                  <a:pos x="T8" y="T9"/>
                </a:cxn>
              </a:cxnLst>
              <a:rect l="0" t="0" r="r" b="b"/>
              <a:pathLst>
                <a:path w="323" h="23">
                  <a:moveTo>
                    <a:pt x="323" y="0"/>
                  </a:moveTo>
                  <a:cubicBezTo>
                    <a:pt x="0" y="0"/>
                    <a:pt x="0" y="0"/>
                    <a:pt x="0" y="0"/>
                  </a:cubicBezTo>
                  <a:cubicBezTo>
                    <a:pt x="13" y="9"/>
                    <a:pt x="28" y="17"/>
                    <a:pt x="43" y="23"/>
                  </a:cubicBezTo>
                  <a:cubicBezTo>
                    <a:pt x="279" y="23"/>
                    <a:pt x="279" y="23"/>
                    <a:pt x="279" y="23"/>
                  </a:cubicBezTo>
                  <a:cubicBezTo>
                    <a:pt x="294" y="17"/>
                    <a:pt x="309" y="9"/>
                    <a:pt x="3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6" name="Group 195">
            <a:extLst>
              <a:ext uri="{FF2B5EF4-FFF2-40B4-BE49-F238E27FC236}">
                <a16:creationId xmlns:a16="http://schemas.microsoft.com/office/drawing/2014/main" id="{6E2F71E7-57B6-4313-9AAF-52849B863D73}"/>
              </a:ext>
            </a:extLst>
          </p:cNvPr>
          <p:cNvGrpSpPr/>
          <p:nvPr/>
        </p:nvGrpSpPr>
        <p:grpSpPr>
          <a:xfrm>
            <a:off x="9566275" y="2025650"/>
            <a:ext cx="2622550" cy="4659313"/>
            <a:chOff x="9566275" y="2066926"/>
            <a:chExt cx="2622550" cy="4659313"/>
          </a:xfrm>
          <a:solidFill>
            <a:schemeClr val="tx1">
              <a:lumMod val="85000"/>
              <a:lumOff val="15000"/>
              <a:alpha val="13000"/>
            </a:schemeClr>
          </a:solidFill>
        </p:grpSpPr>
        <p:sp>
          <p:nvSpPr>
            <p:cNvPr id="15" name="Freeform 14">
              <a:extLst>
                <a:ext uri="{FF2B5EF4-FFF2-40B4-BE49-F238E27FC236}">
                  <a16:creationId xmlns:a16="http://schemas.microsoft.com/office/drawing/2014/main" id="{6F7FEB09-2456-4CFA-A2B5-2909AD91948A}"/>
                </a:ext>
              </a:extLst>
            </p:cNvPr>
            <p:cNvSpPr>
              <a:spLocks/>
            </p:cNvSpPr>
            <p:nvPr/>
          </p:nvSpPr>
          <p:spPr bwMode="auto">
            <a:xfrm>
              <a:off x="12188825" y="6707188"/>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a:extLst>
                <a:ext uri="{FF2B5EF4-FFF2-40B4-BE49-F238E27FC236}">
                  <a16:creationId xmlns:a16="http://schemas.microsoft.com/office/drawing/2014/main" id="{F03C87E6-8E00-4D4E-BC34-9F73AF3E2A11}"/>
                </a:ext>
              </a:extLst>
            </p:cNvPr>
            <p:cNvSpPr>
              <a:spLocks/>
            </p:cNvSpPr>
            <p:nvPr/>
          </p:nvSpPr>
          <p:spPr bwMode="auto">
            <a:xfrm>
              <a:off x="12188825" y="2085976"/>
              <a:ext cx="0" cy="22225"/>
            </a:xfrm>
            <a:custGeom>
              <a:avLst/>
              <a:gdLst>
                <a:gd name="T0" fmla="*/ 7 h 7"/>
                <a:gd name="T1" fmla="*/ 7 h 7"/>
                <a:gd name="T2" fmla="*/ 0 h 7"/>
                <a:gd name="T3" fmla="*/ 0 h 7"/>
                <a:gd name="T4" fmla="*/ 7 h 7"/>
              </a:gdLst>
              <a:ahLst/>
              <a:cxnLst>
                <a:cxn ang="0">
                  <a:pos x="0" y="T0"/>
                </a:cxn>
                <a:cxn ang="0">
                  <a:pos x="0" y="T1"/>
                </a:cxn>
                <a:cxn ang="0">
                  <a:pos x="0" y="T2"/>
                </a:cxn>
                <a:cxn ang="0">
                  <a:pos x="0" y="T3"/>
                </a:cxn>
                <a:cxn ang="0">
                  <a:pos x="0" y="T4"/>
                </a:cxn>
              </a:cxnLst>
              <a:rect l="0" t="0" r="r" b="b"/>
              <a:pathLst>
                <a:path h="7">
                  <a:moveTo>
                    <a:pt x="0" y="7"/>
                  </a:moveTo>
                  <a:cubicBezTo>
                    <a:pt x="0" y="7"/>
                    <a:pt x="0" y="7"/>
                    <a:pt x="0" y="7"/>
                  </a:cubicBezTo>
                  <a:cubicBezTo>
                    <a:pt x="0" y="0"/>
                    <a:pt x="0" y="0"/>
                    <a:pt x="0" y="0"/>
                  </a:cubicBezTo>
                  <a:cubicBezTo>
                    <a:pt x="0" y="0"/>
                    <a:pt x="0" y="0"/>
                    <a:pt x="0" y="0"/>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a:extLst>
                <a:ext uri="{FF2B5EF4-FFF2-40B4-BE49-F238E27FC236}">
                  <a16:creationId xmlns:a16="http://schemas.microsoft.com/office/drawing/2014/main" id="{114BD99F-7FA2-47CC-B5D5-D064F4DD2866}"/>
                </a:ext>
              </a:extLst>
            </p:cNvPr>
            <p:cNvSpPr>
              <a:spLocks/>
            </p:cNvSpPr>
            <p:nvPr/>
          </p:nvSpPr>
          <p:spPr bwMode="auto">
            <a:xfrm>
              <a:off x="12188825" y="66849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7">
              <a:extLst>
                <a:ext uri="{FF2B5EF4-FFF2-40B4-BE49-F238E27FC236}">
                  <a16:creationId xmlns:a16="http://schemas.microsoft.com/office/drawing/2014/main" id="{E16A9A5F-84F9-4AAD-A26A-BE5A6269EBC2}"/>
                </a:ext>
              </a:extLst>
            </p:cNvPr>
            <p:cNvSpPr>
              <a:spLocks/>
            </p:cNvSpPr>
            <p:nvPr/>
          </p:nvSpPr>
          <p:spPr bwMode="auto">
            <a:xfrm>
              <a:off x="9566275" y="2066926"/>
              <a:ext cx="2622550" cy="4659313"/>
            </a:xfrm>
            <a:custGeom>
              <a:avLst/>
              <a:gdLst>
                <a:gd name="T0" fmla="*/ 7 w 826"/>
                <a:gd name="T1" fmla="*/ 734 h 1467"/>
                <a:gd name="T2" fmla="*/ 733 w 826"/>
                <a:gd name="T3" fmla="*/ 7 h 1467"/>
                <a:gd name="T4" fmla="*/ 826 w 826"/>
                <a:gd name="T5" fmla="*/ 13 h 1467"/>
                <a:gd name="T6" fmla="*/ 826 w 826"/>
                <a:gd name="T7" fmla="*/ 6 h 1467"/>
                <a:gd name="T8" fmla="*/ 733 w 826"/>
                <a:gd name="T9" fmla="*/ 0 h 1467"/>
                <a:gd name="T10" fmla="*/ 0 w 826"/>
                <a:gd name="T11" fmla="*/ 734 h 1467"/>
                <a:gd name="T12" fmla="*/ 733 w 826"/>
                <a:gd name="T13" fmla="*/ 1467 h 1467"/>
                <a:gd name="T14" fmla="*/ 826 w 826"/>
                <a:gd name="T15" fmla="*/ 1461 h 1467"/>
                <a:gd name="T16" fmla="*/ 826 w 826"/>
                <a:gd name="T17" fmla="*/ 1454 h 1467"/>
                <a:gd name="T18" fmla="*/ 733 w 826"/>
                <a:gd name="T19" fmla="*/ 1460 h 1467"/>
                <a:gd name="T20" fmla="*/ 7 w 826"/>
                <a:gd name="T21" fmla="*/ 734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1467">
                  <a:moveTo>
                    <a:pt x="7" y="734"/>
                  </a:moveTo>
                  <a:cubicBezTo>
                    <a:pt x="7" y="333"/>
                    <a:pt x="333" y="7"/>
                    <a:pt x="733" y="7"/>
                  </a:cubicBezTo>
                  <a:cubicBezTo>
                    <a:pt x="765" y="7"/>
                    <a:pt x="796" y="9"/>
                    <a:pt x="826" y="13"/>
                  </a:cubicBezTo>
                  <a:cubicBezTo>
                    <a:pt x="826" y="6"/>
                    <a:pt x="826" y="6"/>
                    <a:pt x="826" y="6"/>
                  </a:cubicBezTo>
                  <a:cubicBezTo>
                    <a:pt x="796" y="2"/>
                    <a:pt x="765" y="0"/>
                    <a:pt x="733" y="0"/>
                  </a:cubicBezTo>
                  <a:cubicBezTo>
                    <a:pt x="329" y="0"/>
                    <a:pt x="0" y="329"/>
                    <a:pt x="0" y="734"/>
                  </a:cubicBezTo>
                  <a:cubicBezTo>
                    <a:pt x="0" y="1138"/>
                    <a:pt x="329" y="1467"/>
                    <a:pt x="733" y="1467"/>
                  </a:cubicBezTo>
                  <a:cubicBezTo>
                    <a:pt x="765" y="1467"/>
                    <a:pt x="796" y="1465"/>
                    <a:pt x="826" y="1461"/>
                  </a:cubicBezTo>
                  <a:cubicBezTo>
                    <a:pt x="826" y="1454"/>
                    <a:pt x="826" y="1454"/>
                    <a:pt x="826" y="1454"/>
                  </a:cubicBezTo>
                  <a:cubicBezTo>
                    <a:pt x="796" y="1458"/>
                    <a:pt x="765" y="1460"/>
                    <a:pt x="733" y="1460"/>
                  </a:cubicBezTo>
                  <a:cubicBezTo>
                    <a:pt x="333" y="1460"/>
                    <a:pt x="7" y="1134"/>
                    <a:pt x="7" y="7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a:extLst>
                <a:ext uri="{FF2B5EF4-FFF2-40B4-BE49-F238E27FC236}">
                  <a16:creationId xmlns:a16="http://schemas.microsoft.com/office/drawing/2014/main" id="{9B32BF3A-EEFF-4135-8861-79E9F758DF08}"/>
                </a:ext>
              </a:extLst>
            </p:cNvPr>
            <p:cNvSpPr>
              <a:spLocks/>
            </p:cNvSpPr>
            <p:nvPr/>
          </p:nvSpPr>
          <p:spPr bwMode="auto">
            <a:xfrm>
              <a:off x="12188825" y="65325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9">
              <a:extLst>
                <a:ext uri="{FF2B5EF4-FFF2-40B4-BE49-F238E27FC236}">
                  <a16:creationId xmlns:a16="http://schemas.microsoft.com/office/drawing/2014/main" id="{9C71E676-F95E-4A18-88A7-ED332D32EFB6}"/>
                </a:ext>
              </a:extLst>
            </p:cNvPr>
            <p:cNvSpPr>
              <a:spLocks/>
            </p:cNvSpPr>
            <p:nvPr/>
          </p:nvSpPr>
          <p:spPr bwMode="auto">
            <a:xfrm>
              <a:off x="12188825" y="223837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20">
              <a:extLst>
                <a:ext uri="{FF2B5EF4-FFF2-40B4-BE49-F238E27FC236}">
                  <a16:creationId xmlns:a16="http://schemas.microsoft.com/office/drawing/2014/main" id="{723F8D46-37C5-435D-A843-920081ED89AE}"/>
                </a:ext>
              </a:extLst>
            </p:cNvPr>
            <p:cNvSpPr>
              <a:spLocks/>
            </p:cNvSpPr>
            <p:nvPr/>
          </p:nvSpPr>
          <p:spPr bwMode="auto">
            <a:xfrm>
              <a:off x="9715500" y="2216151"/>
              <a:ext cx="2473325" cy="4360863"/>
            </a:xfrm>
            <a:custGeom>
              <a:avLst/>
              <a:gdLst>
                <a:gd name="T0" fmla="*/ 0 w 779"/>
                <a:gd name="T1" fmla="*/ 687 h 1373"/>
                <a:gd name="T2" fmla="*/ 686 w 779"/>
                <a:gd name="T3" fmla="*/ 1373 h 1373"/>
                <a:gd name="T4" fmla="*/ 779 w 779"/>
                <a:gd name="T5" fmla="*/ 1366 h 1373"/>
                <a:gd name="T6" fmla="*/ 779 w 779"/>
                <a:gd name="T7" fmla="*/ 1359 h 1373"/>
                <a:gd name="T8" fmla="*/ 686 w 779"/>
                <a:gd name="T9" fmla="*/ 1366 h 1373"/>
                <a:gd name="T10" fmla="*/ 7 w 779"/>
                <a:gd name="T11" fmla="*/ 687 h 1373"/>
                <a:gd name="T12" fmla="*/ 686 w 779"/>
                <a:gd name="T13" fmla="*/ 7 h 1373"/>
                <a:gd name="T14" fmla="*/ 779 w 779"/>
                <a:gd name="T15" fmla="*/ 14 h 1373"/>
                <a:gd name="T16" fmla="*/ 779 w 779"/>
                <a:gd name="T17" fmla="*/ 7 h 1373"/>
                <a:gd name="T18" fmla="*/ 686 w 779"/>
                <a:gd name="T19" fmla="*/ 0 h 1373"/>
                <a:gd name="T20" fmla="*/ 0 w 779"/>
                <a:gd name="T21" fmla="*/ 687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1373">
                  <a:moveTo>
                    <a:pt x="0" y="687"/>
                  </a:moveTo>
                  <a:cubicBezTo>
                    <a:pt x="0" y="1065"/>
                    <a:pt x="308" y="1373"/>
                    <a:pt x="686" y="1373"/>
                  </a:cubicBezTo>
                  <a:cubicBezTo>
                    <a:pt x="718" y="1373"/>
                    <a:pt x="749" y="1371"/>
                    <a:pt x="779" y="1366"/>
                  </a:cubicBezTo>
                  <a:cubicBezTo>
                    <a:pt x="779" y="1359"/>
                    <a:pt x="779" y="1359"/>
                    <a:pt x="779" y="1359"/>
                  </a:cubicBezTo>
                  <a:cubicBezTo>
                    <a:pt x="749" y="1364"/>
                    <a:pt x="718" y="1366"/>
                    <a:pt x="686" y="1366"/>
                  </a:cubicBezTo>
                  <a:cubicBezTo>
                    <a:pt x="312" y="1366"/>
                    <a:pt x="7" y="1061"/>
                    <a:pt x="7" y="687"/>
                  </a:cubicBezTo>
                  <a:cubicBezTo>
                    <a:pt x="7" y="312"/>
                    <a:pt x="312" y="7"/>
                    <a:pt x="686" y="7"/>
                  </a:cubicBezTo>
                  <a:cubicBezTo>
                    <a:pt x="718" y="7"/>
                    <a:pt x="749" y="9"/>
                    <a:pt x="779" y="14"/>
                  </a:cubicBezTo>
                  <a:cubicBezTo>
                    <a:pt x="779" y="7"/>
                    <a:pt x="779" y="7"/>
                    <a:pt x="779" y="7"/>
                  </a:cubicBezTo>
                  <a:cubicBezTo>
                    <a:pt x="749" y="2"/>
                    <a:pt x="718" y="0"/>
                    <a:pt x="686" y="0"/>
                  </a:cubicBezTo>
                  <a:cubicBezTo>
                    <a:pt x="308" y="0"/>
                    <a:pt x="0" y="308"/>
                    <a:pt x="0" y="6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1">
              <a:extLst>
                <a:ext uri="{FF2B5EF4-FFF2-40B4-BE49-F238E27FC236}">
                  <a16:creationId xmlns:a16="http://schemas.microsoft.com/office/drawing/2014/main" id="{9C1E23FB-30F9-419A-878F-5E40B81B4596}"/>
                </a:ext>
              </a:extLst>
            </p:cNvPr>
            <p:cNvSpPr>
              <a:spLocks/>
            </p:cNvSpPr>
            <p:nvPr/>
          </p:nvSpPr>
          <p:spPr bwMode="auto">
            <a:xfrm>
              <a:off x="12188825" y="638651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2">
              <a:extLst>
                <a:ext uri="{FF2B5EF4-FFF2-40B4-BE49-F238E27FC236}">
                  <a16:creationId xmlns:a16="http://schemas.microsoft.com/office/drawing/2014/main" id="{5F480318-C7F8-485A-9481-C37708083CA2}"/>
                </a:ext>
              </a:extLst>
            </p:cNvPr>
            <p:cNvSpPr>
              <a:spLocks/>
            </p:cNvSpPr>
            <p:nvPr/>
          </p:nvSpPr>
          <p:spPr bwMode="auto">
            <a:xfrm>
              <a:off x="12188825" y="238442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23">
              <a:extLst>
                <a:ext uri="{FF2B5EF4-FFF2-40B4-BE49-F238E27FC236}">
                  <a16:creationId xmlns:a16="http://schemas.microsoft.com/office/drawing/2014/main" id="{B33B43DD-7CDB-4584-B89E-B719FCB8D830}"/>
                </a:ext>
              </a:extLst>
            </p:cNvPr>
            <p:cNvSpPr>
              <a:spLocks/>
            </p:cNvSpPr>
            <p:nvPr/>
          </p:nvSpPr>
          <p:spPr bwMode="auto">
            <a:xfrm>
              <a:off x="9861550" y="2362201"/>
              <a:ext cx="2327275" cy="4068763"/>
            </a:xfrm>
            <a:custGeom>
              <a:avLst/>
              <a:gdLst>
                <a:gd name="T0" fmla="*/ 640 w 733"/>
                <a:gd name="T1" fmla="*/ 1274 h 1281"/>
                <a:gd name="T2" fmla="*/ 7 w 733"/>
                <a:gd name="T3" fmla="*/ 641 h 1281"/>
                <a:gd name="T4" fmla="*/ 640 w 733"/>
                <a:gd name="T5" fmla="*/ 7 h 1281"/>
                <a:gd name="T6" fmla="*/ 733 w 733"/>
                <a:gd name="T7" fmla="*/ 14 h 1281"/>
                <a:gd name="T8" fmla="*/ 733 w 733"/>
                <a:gd name="T9" fmla="*/ 7 h 1281"/>
                <a:gd name="T10" fmla="*/ 640 w 733"/>
                <a:gd name="T11" fmla="*/ 0 h 1281"/>
                <a:gd name="T12" fmla="*/ 0 w 733"/>
                <a:gd name="T13" fmla="*/ 641 h 1281"/>
                <a:gd name="T14" fmla="*/ 640 w 733"/>
                <a:gd name="T15" fmla="*/ 1281 h 1281"/>
                <a:gd name="T16" fmla="*/ 733 w 733"/>
                <a:gd name="T17" fmla="*/ 1274 h 1281"/>
                <a:gd name="T18" fmla="*/ 733 w 733"/>
                <a:gd name="T19" fmla="*/ 1267 h 1281"/>
                <a:gd name="T20" fmla="*/ 640 w 733"/>
                <a:gd name="T21" fmla="*/ 127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3" h="1281">
                  <a:moveTo>
                    <a:pt x="640" y="1274"/>
                  </a:moveTo>
                  <a:cubicBezTo>
                    <a:pt x="291" y="1274"/>
                    <a:pt x="7" y="990"/>
                    <a:pt x="7" y="641"/>
                  </a:cubicBezTo>
                  <a:cubicBezTo>
                    <a:pt x="7" y="291"/>
                    <a:pt x="291" y="7"/>
                    <a:pt x="640" y="7"/>
                  </a:cubicBezTo>
                  <a:cubicBezTo>
                    <a:pt x="672" y="7"/>
                    <a:pt x="703" y="9"/>
                    <a:pt x="733" y="14"/>
                  </a:cubicBezTo>
                  <a:cubicBezTo>
                    <a:pt x="733" y="7"/>
                    <a:pt x="733" y="7"/>
                    <a:pt x="733" y="7"/>
                  </a:cubicBezTo>
                  <a:cubicBezTo>
                    <a:pt x="703" y="2"/>
                    <a:pt x="672" y="0"/>
                    <a:pt x="640" y="0"/>
                  </a:cubicBezTo>
                  <a:cubicBezTo>
                    <a:pt x="287" y="0"/>
                    <a:pt x="0" y="287"/>
                    <a:pt x="0" y="641"/>
                  </a:cubicBezTo>
                  <a:cubicBezTo>
                    <a:pt x="0" y="994"/>
                    <a:pt x="287" y="1281"/>
                    <a:pt x="640" y="1281"/>
                  </a:cubicBezTo>
                  <a:cubicBezTo>
                    <a:pt x="672" y="1281"/>
                    <a:pt x="703" y="1279"/>
                    <a:pt x="733" y="1274"/>
                  </a:cubicBezTo>
                  <a:cubicBezTo>
                    <a:pt x="733" y="1267"/>
                    <a:pt x="733" y="1267"/>
                    <a:pt x="733" y="1267"/>
                  </a:cubicBezTo>
                  <a:cubicBezTo>
                    <a:pt x="703" y="1272"/>
                    <a:pt x="672" y="1274"/>
                    <a:pt x="640" y="1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4">
              <a:extLst>
                <a:ext uri="{FF2B5EF4-FFF2-40B4-BE49-F238E27FC236}">
                  <a16:creationId xmlns:a16="http://schemas.microsoft.com/office/drawing/2014/main" id="{5ED5FAFE-5324-4098-AEAC-97CC53B94A74}"/>
                </a:ext>
              </a:extLst>
            </p:cNvPr>
            <p:cNvSpPr>
              <a:spLocks/>
            </p:cNvSpPr>
            <p:nvPr/>
          </p:nvSpPr>
          <p:spPr bwMode="auto">
            <a:xfrm>
              <a:off x="12188825" y="253682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5">
              <a:extLst>
                <a:ext uri="{FF2B5EF4-FFF2-40B4-BE49-F238E27FC236}">
                  <a16:creationId xmlns:a16="http://schemas.microsoft.com/office/drawing/2014/main" id="{99C0E03F-F31A-4F0A-BD57-888F9AD87F1C}"/>
                </a:ext>
              </a:extLst>
            </p:cNvPr>
            <p:cNvSpPr>
              <a:spLocks/>
            </p:cNvSpPr>
            <p:nvPr/>
          </p:nvSpPr>
          <p:spPr bwMode="auto">
            <a:xfrm>
              <a:off x="12188825" y="623411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6">
              <a:extLst>
                <a:ext uri="{FF2B5EF4-FFF2-40B4-BE49-F238E27FC236}">
                  <a16:creationId xmlns:a16="http://schemas.microsoft.com/office/drawing/2014/main" id="{523BDC80-E60D-42C4-8697-BA161BC97E60}"/>
                </a:ext>
              </a:extLst>
            </p:cNvPr>
            <p:cNvSpPr>
              <a:spLocks/>
            </p:cNvSpPr>
            <p:nvPr/>
          </p:nvSpPr>
          <p:spPr bwMode="auto">
            <a:xfrm>
              <a:off x="10010775" y="2514601"/>
              <a:ext cx="2178050" cy="3767138"/>
            </a:xfrm>
            <a:custGeom>
              <a:avLst/>
              <a:gdLst>
                <a:gd name="T0" fmla="*/ 0 w 686"/>
                <a:gd name="T1" fmla="*/ 593 h 1186"/>
                <a:gd name="T2" fmla="*/ 593 w 686"/>
                <a:gd name="T3" fmla="*/ 1186 h 1186"/>
                <a:gd name="T4" fmla="*/ 686 w 686"/>
                <a:gd name="T5" fmla="*/ 1178 h 1186"/>
                <a:gd name="T6" fmla="*/ 686 w 686"/>
                <a:gd name="T7" fmla="*/ 1171 h 1186"/>
                <a:gd name="T8" fmla="*/ 593 w 686"/>
                <a:gd name="T9" fmla="*/ 1179 h 1186"/>
                <a:gd name="T10" fmla="*/ 7 w 686"/>
                <a:gd name="T11" fmla="*/ 593 h 1186"/>
                <a:gd name="T12" fmla="*/ 593 w 686"/>
                <a:gd name="T13" fmla="*/ 6 h 1186"/>
                <a:gd name="T14" fmla="*/ 686 w 686"/>
                <a:gd name="T15" fmla="*/ 14 h 1186"/>
                <a:gd name="T16" fmla="*/ 686 w 686"/>
                <a:gd name="T17" fmla="*/ 7 h 1186"/>
                <a:gd name="T18" fmla="*/ 593 w 686"/>
                <a:gd name="T19" fmla="*/ 0 h 1186"/>
                <a:gd name="T20" fmla="*/ 0 w 686"/>
                <a:gd name="T21" fmla="*/ 593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6" h="1186">
                  <a:moveTo>
                    <a:pt x="0" y="593"/>
                  </a:moveTo>
                  <a:cubicBezTo>
                    <a:pt x="0" y="919"/>
                    <a:pt x="266" y="1186"/>
                    <a:pt x="593" y="1186"/>
                  </a:cubicBezTo>
                  <a:cubicBezTo>
                    <a:pt x="625" y="1186"/>
                    <a:pt x="656" y="1183"/>
                    <a:pt x="686" y="1178"/>
                  </a:cubicBezTo>
                  <a:cubicBezTo>
                    <a:pt x="686" y="1171"/>
                    <a:pt x="686" y="1171"/>
                    <a:pt x="686" y="1171"/>
                  </a:cubicBezTo>
                  <a:cubicBezTo>
                    <a:pt x="656" y="1176"/>
                    <a:pt x="625" y="1179"/>
                    <a:pt x="593" y="1179"/>
                  </a:cubicBezTo>
                  <a:cubicBezTo>
                    <a:pt x="270" y="1179"/>
                    <a:pt x="7" y="916"/>
                    <a:pt x="7" y="593"/>
                  </a:cubicBezTo>
                  <a:cubicBezTo>
                    <a:pt x="7" y="269"/>
                    <a:pt x="270" y="6"/>
                    <a:pt x="593" y="6"/>
                  </a:cubicBezTo>
                  <a:cubicBezTo>
                    <a:pt x="625" y="6"/>
                    <a:pt x="656" y="9"/>
                    <a:pt x="686" y="14"/>
                  </a:cubicBezTo>
                  <a:cubicBezTo>
                    <a:pt x="686" y="7"/>
                    <a:pt x="686" y="7"/>
                    <a:pt x="686" y="7"/>
                  </a:cubicBezTo>
                  <a:cubicBezTo>
                    <a:pt x="656" y="2"/>
                    <a:pt x="625" y="0"/>
                    <a:pt x="593" y="0"/>
                  </a:cubicBezTo>
                  <a:cubicBezTo>
                    <a:pt x="266" y="0"/>
                    <a:pt x="0" y="266"/>
                    <a:pt x="0" y="5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7">
              <a:extLst>
                <a:ext uri="{FF2B5EF4-FFF2-40B4-BE49-F238E27FC236}">
                  <a16:creationId xmlns:a16="http://schemas.microsoft.com/office/drawing/2014/main" id="{2AD5ACBF-CB1F-4A19-B04F-DC8616F7FB99}"/>
                </a:ext>
              </a:extLst>
            </p:cNvPr>
            <p:cNvSpPr>
              <a:spLocks/>
            </p:cNvSpPr>
            <p:nvPr/>
          </p:nvSpPr>
          <p:spPr bwMode="auto">
            <a:xfrm>
              <a:off x="12188825" y="267017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8">
              <a:extLst>
                <a:ext uri="{FF2B5EF4-FFF2-40B4-BE49-F238E27FC236}">
                  <a16:creationId xmlns:a16="http://schemas.microsoft.com/office/drawing/2014/main" id="{E9D67A8C-E0DF-434B-9B75-7AC25218A399}"/>
                </a:ext>
              </a:extLst>
            </p:cNvPr>
            <p:cNvSpPr>
              <a:spLocks/>
            </p:cNvSpPr>
            <p:nvPr/>
          </p:nvSpPr>
          <p:spPr bwMode="auto">
            <a:xfrm>
              <a:off x="12188825" y="61007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9">
              <a:extLst>
                <a:ext uri="{FF2B5EF4-FFF2-40B4-BE49-F238E27FC236}">
                  <a16:creationId xmlns:a16="http://schemas.microsoft.com/office/drawing/2014/main" id="{81BC3134-20FC-4FC8-8883-B4B6F9EBC939}"/>
                </a:ext>
              </a:extLst>
            </p:cNvPr>
            <p:cNvSpPr>
              <a:spLocks/>
            </p:cNvSpPr>
            <p:nvPr/>
          </p:nvSpPr>
          <p:spPr bwMode="auto">
            <a:xfrm>
              <a:off x="10144125" y="2644776"/>
              <a:ext cx="2044700" cy="3503613"/>
            </a:xfrm>
            <a:custGeom>
              <a:avLst/>
              <a:gdLst>
                <a:gd name="T0" fmla="*/ 551 w 644"/>
                <a:gd name="T1" fmla="*/ 1096 h 1103"/>
                <a:gd name="T2" fmla="*/ 7 w 644"/>
                <a:gd name="T3" fmla="*/ 552 h 1103"/>
                <a:gd name="T4" fmla="*/ 551 w 644"/>
                <a:gd name="T5" fmla="*/ 7 h 1103"/>
                <a:gd name="T6" fmla="*/ 644 w 644"/>
                <a:gd name="T7" fmla="*/ 15 h 1103"/>
                <a:gd name="T8" fmla="*/ 644 w 644"/>
                <a:gd name="T9" fmla="*/ 8 h 1103"/>
                <a:gd name="T10" fmla="*/ 551 w 644"/>
                <a:gd name="T11" fmla="*/ 0 h 1103"/>
                <a:gd name="T12" fmla="*/ 0 w 644"/>
                <a:gd name="T13" fmla="*/ 552 h 1103"/>
                <a:gd name="T14" fmla="*/ 551 w 644"/>
                <a:gd name="T15" fmla="*/ 1103 h 1103"/>
                <a:gd name="T16" fmla="*/ 644 w 644"/>
                <a:gd name="T17" fmla="*/ 1095 h 1103"/>
                <a:gd name="T18" fmla="*/ 644 w 644"/>
                <a:gd name="T19" fmla="*/ 1088 h 1103"/>
                <a:gd name="T20" fmla="*/ 551 w 644"/>
                <a:gd name="T21" fmla="*/ 109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1103">
                  <a:moveTo>
                    <a:pt x="551" y="1096"/>
                  </a:moveTo>
                  <a:cubicBezTo>
                    <a:pt x="251" y="1096"/>
                    <a:pt x="7" y="852"/>
                    <a:pt x="7" y="552"/>
                  </a:cubicBezTo>
                  <a:cubicBezTo>
                    <a:pt x="7" y="251"/>
                    <a:pt x="251" y="7"/>
                    <a:pt x="551" y="7"/>
                  </a:cubicBezTo>
                  <a:cubicBezTo>
                    <a:pt x="583" y="7"/>
                    <a:pt x="614" y="10"/>
                    <a:pt x="644" y="15"/>
                  </a:cubicBezTo>
                  <a:cubicBezTo>
                    <a:pt x="644" y="8"/>
                    <a:pt x="644" y="8"/>
                    <a:pt x="644" y="8"/>
                  </a:cubicBezTo>
                  <a:cubicBezTo>
                    <a:pt x="614" y="3"/>
                    <a:pt x="583" y="0"/>
                    <a:pt x="551" y="0"/>
                  </a:cubicBezTo>
                  <a:cubicBezTo>
                    <a:pt x="247" y="0"/>
                    <a:pt x="0" y="247"/>
                    <a:pt x="0" y="552"/>
                  </a:cubicBezTo>
                  <a:cubicBezTo>
                    <a:pt x="0" y="856"/>
                    <a:pt x="247" y="1103"/>
                    <a:pt x="551" y="1103"/>
                  </a:cubicBezTo>
                  <a:cubicBezTo>
                    <a:pt x="583" y="1103"/>
                    <a:pt x="614" y="1100"/>
                    <a:pt x="644" y="1095"/>
                  </a:cubicBezTo>
                  <a:cubicBezTo>
                    <a:pt x="644" y="1088"/>
                    <a:pt x="644" y="1088"/>
                    <a:pt x="644" y="1088"/>
                  </a:cubicBezTo>
                  <a:cubicBezTo>
                    <a:pt x="614" y="1093"/>
                    <a:pt x="583" y="1096"/>
                    <a:pt x="551" y="10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3" name="Group 262">
            <a:extLst>
              <a:ext uri="{FF2B5EF4-FFF2-40B4-BE49-F238E27FC236}">
                <a16:creationId xmlns:a16="http://schemas.microsoft.com/office/drawing/2014/main" id="{D4666F8E-9ACD-45C9-B0DC-D9C3ECD066F2}"/>
              </a:ext>
            </a:extLst>
          </p:cNvPr>
          <p:cNvGrpSpPr/>
          <p:nvPr/>
        </p:nvGrpSpPr>
        <p:grpSpPr>
          <a:xfrm>
            <a:off x="10669588" y="663575"/>
            <a:ext cx="1519237" cy="1590675"/>
            <a:chOff x="10669588" y="-6685161"/>
            <a:chExt cx="1519237" cy="1590675"/>
          </a:xfrm>
          <a:solidFill>
            <a:schemeClr val="tx1">
              <a:lumMod val="85000"/>
              <a:lumOff val="15000"/>
              <a:alpha val="10000"/>
            </a:schemeClr>
          </a:solidFill>
        </p:grpSpPr>
        <p:sp>
          <p:nvSpPr>
            <p:cNvPr id="265" name="Freeform 56">
              <a:extLst>
                <a:ext uri="{FF2B5EF4-FFF2-40B4-BE49-F238E27FC236}">
                  <a16:creationId xmlns:a16="http://schemas.microsoft.com/office/drawing/2014/main" id="{751B2E56-7046-4C72-8517-DDC067757442}"/>
                </a:ext>
              </a:extLst>
            </p:cNvPr>
            <p:cNvSpPr>
              <a:spLocks/>
            </p:cNvSpPr>
            <p:nvPr/>
          </p:nvSpPr>
          <p:spPr bwMode="auto">
            <a:xfrm>
              <a:off x="12182475" y="-6329561"/>
              <a:ext cx="6350" cy="12700"/>
            </a:xfrm>
            <a:custGeom>
              <a:avLst/>
              <a:gdLst>
                <a:gd name="T0" fmla="*/ 0 w 2"/>
                <a:gd name="T1" fmla="*/ 0 h 4"/>
                <a:gd name="T2" fmla="*/ 0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4"/>
                    <a:pt x="0" y="4"/>
                    <a:pt x="0" y="4"/>
                  </a:cubicBezTo>
                  <a:cubicBezTo>
                    <a:pt x="2" y="4"/>
                    <a:pt x="2" y="4"/>
                    <a:pt x="2" y="4"/>
                  </a:cubicBezTo>
                  <a:cubicBezTo>
                    <a:pt x="1" y="3"/>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68">
              <a:extLst>
                <a:ext uri="{FF2B5EF4-FFF2-40B4-BE49-F238E27FC236}">
                  <a16:creationId xmlns:a16="http://schemas.microsoft.com/office/drawing/2014/main" id="{A0565C92-370C-4DE5-B18E-23054F3B6764}"/>
                </a:ext>
              </a:extLst>
            </p:cNvPr>
            <p:cNvSpPr>
              <a:spLocks/>
            </p:cNvSpPr>
            <p:nvPr/>
          </p:nvSpPr>
          <p:spPr bwMode="auto">
            <a:xfrm>
              <a:off x="10939463" y="-6535936"/>
              <a:ext cx="1119188" cy="66675"/>
            </a:xfrm>
            <a:custGeom>
              <a:avLst/>
              <a:gdLst>
                <a:gd name="T0" fmla="*/ 326 w 353"/>
                <a:gd name="T1" fmla="*/ 0 h 21"/>
                <a:gd name="T2" fmla="*/ 26 w 353"/>
                <a:gd name="T3" fmla="*/ 0 h 21"/>
                <a:gd name="T4" fmla="*/ 0 w 353"/>
                <a:gd name="T5" fmla="*/ 21 h 21"/>
                <a:gd name="T6" fmla="*/ 353 w 353"/>
                <a:gd name="T7" fmla="*/ 21 h 21"/>
                <a:gd name="T8" fmla="*/ 326 w 353"/>
                <a:gd name="T9" fmla="*/ 0 h 21"/>
              </a:gdLst>
              <a:ahLst/>
              <a:cxnLst>
                <a:cxn ang="0">
                  <a:pos x="T0" y="T1"/>
                </a:cxn>
                <a:cxn ang="0">
                  <a:pos x="T2" y="T3"/>
                </a:cxn>
                <a:cxn ang="0">
                  <a:pos x="T4" y="T5"/>
                </a:cxn>
                <a:cxn ang="0">
                  <a:pos x="T6" y="T7"/>
                </a:cxn>
                <a:cxn ang="0">
                  <a:pos x="T8" y="T9"/>
                </a:cxn>
              </a:cxnLst>
              <a:rect l="0" t="0" r="r" b="b"/>
              <a:pathLst>
                <a:path w="353" h="21">
                  <a:moveTo>
                    <a:pt x="326" y="0"/>
                  </a:moveTo>
                  <a:cubicBezTo>
                    <a:pt x="26" y="0"/>
                    <a:pt x="26" y="0"/>
                    <a:pt x="26" y="0"/>
                  </a:cubicBezTo>
                  <a:cubicBezTo>
                    <a:pt x="17" y="6"/>
                    <a:pt x="8" y="13"/>
                    <a:pt x="0" y="21"/>
                  </a:cubicBezTo>
                  <a:cubicBezTo>
                    <a:pt x="353" y="21"/>
                    <a:pt x="353" y="21"/>
                    <a:pt x="353" y="21"/>
                  </a:cubicBezTo>
                  <a:cubicBezTo>
                    <a:pt x="344" y="13"/>
                    <a:pt x="336" y="6"/>
                    <a:pt x="32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69">
              <a:extLst>
                <a:ext uri="{FF2B5EF4-FFF2-40B4-BE49-F238E27FC236}">
                  <a16:creationId xmlns:a16="http://schemas.microsoft.com/office/drawing/2014/main" id="{4491FA6A-D5CB-4EEF-AC73-D530D536EF4F}"/>
                </a:ext>
              </a:extLst>
            </p:cNvPr>
            <p:cNvSpPr>
              <a:spLocks/>
            </p:cNvSpPr>
            <p:nvPr/>
          </p:nvSpPr>
          <p:spPr bwMode="auto">
            <a:xfrm>
              <a:off x="11179175" y="-6685161"/>
              <a:ext cx="638175" cy="63500"/>
            </a:xfrm>
            <a:custGeom>
              <a:avLst/>
              <a:gdLst>
                <a:gd name="T0" fmla="*/ 100 w 201"/>
                <a:gd name="T1" fmla="*/ 0 h 20"/>
                <a:gd name="T2" fmla="*/ 0 w 201"/>
                <a:gd name="T3" fmla="*/ 20 h 20"/>
                <a:gd name="T4" fmla="*/ 201 w 201"/>
                <a:gd name="T5" fmla="*/ 20 h 20"/>
                <a:gd name="T6" fmla="*/ 100 w 201"/>
                <a:gd name="T7" fmla="*/ 0 h 20"/>
              </a:gdLst>
              <a:ahLst/>
              <a:cxnLst>
                <a:cxn ang="0">
                  <a:pos x="T0" y="T1"/>
                </a:cxn>
                <a:cxn ang="0">
                  <a:pos x="T2" y="T3"/>
                </a:cxn>
                <a:cxn ang="0">
                  <a:pos x="T4" y="T5"/>
                </a:cxn>
                <a:cxn ang="0">
                  <a:pos x="T6" y="T7"/>
                </a:cxn>
              </a:cxnLst>
              <a:rect l="0" t="0" r="r" b="b"/>
              <a:pathLst>
                <a:path w="201" h="20">
                  <a:moveTo>
                    <a:pt x="100" y="0"/>
                  </a:moveTo>
                  <a:cubicBezTo>
                    <a:pt x="65" y="0"/>
                    <a:pt x="31" y="7"/>
                    <a:pt x="0" y="20"/>
                  </a:cubicBezTo>
                  <a:cubicBezTo>
                    <a:pt x="201" y="20"/>
                    <a:pt x="201" y="20"/>
                    <a:pt x="201" y="20"/>
                  </a:cubicBezTo>
                  <a:cubicBezTo>
                    <a:pt x="170" y="7"/>
                    <a:pt x="136" y="0"/>
                    <a:pt x="10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70">
              <a:extLst>
                <a:ext uri="{FF2B5EF4-FFF2-40B4-BE49-F238E27FC236}">
                  <a16:creationId xmlns:a16="http://schemas.microsoft.com/office/drawing/2014/main" id="{E0BB4452-3046-47DD-A764-DBF8FC93564F}"/>
                </a:ext>
              </a:extLst>
            </p:cNvPr>
            <p:cNvSpPr>
              <a:spLocks/>
            </p:cNvSpPr>
            <p:nvPr/>
          </p:nvSpPr>
          <p:spPr bwMode="auto">
            <a:xfrm>
              <a:off x="10809288" y="-6383536"/>
              <a:ext cx="1373188" cy="66675"/>
            </a:xfrm>
            <a:custGeom>
              <a:avLst/>
              <a:gdLst>
                <a:gd name="T0" fmla="*/ 420 w 433"/>
                <a:gd name="T1" fmla="*/ 0 h 21"/>
                <a:gd name="T2" fmla="*/ 15 w 433"/>
                <a:gd name="T3" fmla="*/ 0 h 21"/>
                <a:gd name="T4" fmla="*/ 0 w 433"/>
                <a:gd name="T5" fmla="*/ 21 h 21"/>
                <a:gd name="T6" fmla="*/ 433 w 433"/>
                <a:gd name="T7" fmla="*/ 21 h 21"/>
                <a:gd name="T8" fmla="*/ 433 w 433"/>
                <a:gd name="T9" fmla="*/ 17 h 21"/>
                <a:gd name="T10" fmla="*/ 420 w 433"/>
                <a:gd name="T11" fmla="*/ 0 h 21"/>
              </a:gdLst>
              <a:ahLst/>
              <a:cxnLst>
                <a:cxn ang="0">
                  <a:pos x="T0" y="T1"/>
                </a:cxn>
                <a:cxn ang="0">
                  <a:pos x="T2" y="T3"/>
                </a:cxn>
                <a:cxn ang="0">
                  <a:pos x="T4" y="T5"/>
                </a:cxn>
                <a:cxn ang="0">
                  <a:pos x="T6" y="T7"/>
                </a:cxn>
                <a:cxn ang="0">
                  <a:pos x="T8" y="T9"/>
                </a:cxn>
                <a:cxn ang="0">
                  <a:pos x="T10" y="T11"/>
                </a:cxn>
              </a:cxnLst>
              <a:rect l="0" t="0" r="r" b="b"/>
              <a:pathLst>
                <a:path w="433" h="21">
                  <a:moveTo>
                    <a:pt x="420" y="0"/>
                  </a:moveTo>
                  <a:cubicBezTo>
                    <a:pt x="15" y="0"/>
                    <a:pt x="15" y="0"/>
                    <a:pt x="15" y="0"/>
                  </a:cubicBezTo>
                  <a:cubicBezTo>
                    <a:pt x="10" y="7"/>
                    <a:pt x="5" y="14"/>
                    <a:pt x="0" y="21"/>
                  </a:cubicBezTo>
                  <a:cubicBezTo>
                    <a:pt x="433" y="21"/>
                    <a:pt x="433" y="21"/>
                    <a:pt x="433" y="21"/>
                  </a:cubicBezTo>
                  <a:cubicBezTo>
                    <a:pt x="433" y="17"/>
                    <a:pt x="433" y="17"/>
                    <a:pt x="433" y="17"/>
                  </a:cubicBezTo>
                  <a:cubicBezTo>
                    <a:pt x="428" y="11"/>
                    <a:pt x="424" y="5"/>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71">
              <a:extLst>
                <a:ext uri="{FF2B5EF4-FFF2-40B4-BE49-F238E27FC236}">
                  <a16:creationId xmlns:a16="http://schemas.microsoft.com/office/drawing/2014/main" id="{7F60D23C-B7C8-40DD-BE54-D8A0D97C522D}"/>
                </a:ext>
              </a:extLst>
            </p:cNvPr>
            <p:cNvSpPr>
              <a:spLocks/>
            </p:cNvSpPr>
            <p:nvPr/>
          </p:nvSpPr>
          <p:spPr bwMode="auto">
            <a:xfrm>
              <a:off x="10726738" y="-6231136"/>
              <a:ext cx="1455738" cy="66675"/>
            </a:xfrm>
            <a:custGeom>
              <a:avLst/>
              <a:gdLst>
                <a:gd name="T0" fmla="*/ 459 w 459"/>
                <a:gd name="T1" fmla="*/ 0 h 21"/>
                <a:gd name="T2" fmla="*/ 10 w 459"/>
                <a:gd name="T3" fmla="*/ 0 h 21"/>
                <a:gd name="T4" fmla="*/ 0 w 459"/>
                <a:gd name="T5" fmla="*/ 21 h 21"/>
                <a:gd name="T6" fmla="*/ 459 w 459"/>
                <a:gd name="T7" fmla="*/ 21 h 21"/>
                <a:gd name="T8" fmla="*/ 459 w 459"/>
                <a:gd name="T9" fmla="*/ 0 h 21"/>
              </a:gdLst>
              <a:ahLst/>
              <a:cxnLst>
                <a:cxn ang="0">
                  <a:pos x="T0" y="T1"/>
                </a:cxn>
                <a:cxn ang="0">
                  <a:pos x="T2" y="T3"/>
                </a:cxn>
                <a:cxn ang="0">
                  <a:pos x="T4" y="T5"/>
                </a:cxn>
                <a:cxn ang="0">
                  <a:pos x="T6" y="T7"/>
                </a:cxn>
                <a:cxn ang="0">
                  <a:pos x="T8" y="T9"/>
                </a:cxn>
              </a:cxnLst>
              <a:rect l="0" t="0" r="r" b="b"/>
              <a:pathLst>
                <a:path w="459" h="21">
                  <a:moveTo>
                    <a:pt x="459" y="0"/>
                  </a:moveTo>
                  <a:cubicBezTo>
                    <a:pt x="10" y="0"/>
                    <a:pt x="10" y="0"/>
                    <a:pt x="10" y="0"/>
                  </a:cubicBezTo>
                  <a:cubicBezTo>
                    <a:pt x="6" y="7"/>
                    <a:pt x="3" y="14"/>
                    <a:pt x="0" y="21"/>
                  </a:cubicBezTo>
                  <a:cubicBezTo>
                    <a:pt x="459" y="21"/>
                    <a:pt x="459" y="21"/>
                    <a:pt x="459" y="21"/>
                  </a:cubicBezTo>
                  <a:cubicBezTo>
                    <a:pt x="459" y="0"/>
                    <a:pt x="459" y="0"/>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72">
              <a:extLst>
                <a:ext uri="{FF2B5EF4-FFF2-40B4-BE49-F238E27FC236}">
                  <a16:creationId xmlns:a16="http://schemas.microsoft.com/office/drawing/2014/main" id="{0FB94173-7B21-4FAF-8B6E-D9FA896293F2}"/>
                </a:ext>
              </a:extLst>
            </p:cNvPr>
            <p:cNvSpPr>
              <a:spLocks/>
            </p:cNvSpPr>
            <p:nvPr/>
          </p:nvSpPr>
          <p:spPr bwMode="auto">
            <a:xfrm>
              <a:off x="10682288" y="-6078736"/>
              <a:ext cx="1500188" cy="66675"/>
            </a:xfrm>
            <a:custGeom>
              <a:avLst/>
              <a:gdLst>
                <a:gd name="T0" fmla="*/ 473 w 473"/>
                <a:gd name="T1" fmla="*/ 0 h 21"/>
                <a:gd name="T2" fmla="*/ 5 w 473"/>
                <a:gd name="T3" fmla="*/ 0 h 21"/>
                <a:gd name="T4" fmla="*/ 0 w 473"/>
                <a:gd name="T5" fmla="*/ 21 h 21"/>
                <a:gd name="T6" fmla="*/ 473 w 473"/>
                <a:gd name="T7" fmla="*/ 21 h 21"/>
                <a:gd name="T8" fmla="*/ 473 w 473"/>
                <a:gd name="T9" fmla="*/ 0 h 21"/>
              </a:gdLst>
              <a:ahLst/>
              <a:cxnLst>
                <a:cxn ang="0">
                  <a:pos x="T0" y="T1"/>
                </a:cxn>
                <a:cxn ang="0">
                  <a:pos x="T2" y="T3"/>
                </a:cxn>
                <a:cxn ang="0">
                  <a:pos x="T4" y="T5"/>
                </a:cxn>
                <a:cxn ang="0">
                  <a:pos x="T6" y="T7"/>
                </a:cxn>
                <a:cxn ang="0">
                  <a:pos x="T8" y="T9"/>
                </a:cxn>
              </a:cxnLst>
              <a:rect l="0" t="0" r="r" b="b"/>
              <a:pathLst>
                <a:path w="473" h="21">
                  <a:moveTo>
                    <a:pt x="473" y="0"/>
                  </a:moveTo>
                  <a:cubicBezTo>
                    <a:pt x="5" y="0"/>
                    <a:pt x="5" y="0"/>
                    <a:pt x="5" y="0"/>
                  </a:cubicBezTo>
                  <a:cubicBezTo>
                    <a:pt x="3" y="7"/>
                    <a:pt x="2" y="14"/>
                    <a:pt x="0" y="21"/>
                  </a:cubicBezTo>
                  <a:cubicBezTo>
                    <a:pt x="473" y="21"/>
                    <a:pt x="473" y="21"/>
                    <a:pt x="473" y="21"/>
                  </a:cubicBezTo>
                  <a:cubicBezTo>
                    <a:pt x="473" y="0"/>
                    <a:pt x="473" y="0"/>
                    <a:pt x="47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73">
              <a:extLst>
                <a:ext uri="{FF2B5EF4-FFF2-40B4-BE49-F238E27FC236}">
                  <a16:creationId xmlns:a16="http://schemas.microsoft.com/office/drawing/2014/main" id="{E1C3EBD0-C306-4597-9B11-DCABCBCDD998}"/>
                </a:ext>
              </a:extLst>
            </p:cNvPr>
            <p:cNvSpPr>
              <a:spLocks/>
            </p:cNvSpPr>
            <p:nvPr/>
          </p:nvSpPr>
          <p:spPr bwMode="auto">
            <a:xfrm>
              <a:off x="10669588" y="-5926336"/>
              <a:ext cx="1512888" cy="66675"/>
            </a:xfrm>
            <a:custGeom>
              <a:avLst/>
              <a:gdLst>
                <a:gd name="T0" fmla="*/ 477 w 477"/>
                <a:gd name="T1" fmla="*/ 0 h 21"/>
                <a:gd name="T2" fmla="*/ 1 w 477"/>
                <a:gd name="T3" fmla="*/ 0 h 21"/>
                <a:gd name="T4" fmla="*/ 0 w 477"/>
                <a:gd name="T5" fmla="*/ 21 h 21"/>
                <a:gd name="T6" fmla="*/ 477 w 477"/>
                <a:gd name="T7" fmla="*/ 21 h 21"/>
                <a:gd name="T8" fmla="*/ 477 w 477"/>
                <a:gd name="T9" fmla="*/ 0 h 21"/>
              </a:gdLst>
              <a:ahLst/>
              <a:cxnLst>
                <a:cxn ang="0">
                  <a:pos x="T0" y="T1"/>
                </a:cxn>
                <a:cxn ang="0">
                  <a:pos x="T2" y="T3"/>
                </a:cxn>
                <a:cxn ang="0">
                  <a:pos x="T4" y="T5"/>
                </a:cxn>
                <a:cxn ang="0">
                  <a:pos x="T6" y="T7"/>
                </a:cxn>
                <a:cxn ang="0">
                  <a:pos x="T8" y="T9"/>
                </a:cxn>
              </a:cxnLst>
              <a:rect l="0" t="0" r="r" b="b"/>
              <a:pathLst>
                <a:path w="477" h="21">
                  <a:moveTo>
                    <a:pt x="477" y="0"/>
                  </a:moveTo>
                  <a:cubicBezTo>
                    <a:pt x="1" y="0"/>
                    <a:pt x="1" y="0"/>
                    <a:pt x="1" y="0"/>
                  </a:cubicBezTo>
                  <a:cubicBezTo>
                    <a:pt x="0" y="7"/>
                    <a:pt x="0" y="14"/>
                    <a:pt x="0" y="21"/>
                  </a:cubicBezTo>
                  <a:cubicBezTo>
                    <a:pt x="477" y="21"/>
                    <a:pt x="477" y="21"/>
                    <a:pt x="477" y="21"/>
                  </a:cubicBezTo>
                  <a:cubicBezTo>
                    <a:pt x="477" y="0"/>
                    <a:pt x="477" y="0"/>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74">
              <a:extLst>
                <a:ext uri="{FF2B5EF4-FFF2-40B4-BE49-F238E27FC236}">
                  <a16:creationId xmlns:a16="http://schemas.microsoft.com/office/drawing/2014/main" id="{285549D7-33D9-4D36-BADD-C3B25029C2C8}"/>
                </a:ext>
              </a:extLst>
            </p:cNvPr>
            <p:cNvSpPr>
              <a:spLocks/>
            </p:cNvSpPr>
            <p:nvPr/>
          </p:nvSpPr>
          <p:spPr bwMode="auto">
            <a:xfrm>
              <a:off x="10672763" y="-5773936"/>
              <a:ext cx="1509713" cy="66675"/>
            </a:xfrm>
            <a:custGeom>
              <a:avLst/>
              <a:gdLst>
                <a:gd name="T0" fmla="*/ 476 w 476"/>
                <a:gd name="T1" fmla="*/ 0 h 21"/>
                <a:gd name="T2" fmla="*/ 0 w 476"/>
                <a:gd name="T3" fmla="*/ 0 h 21"/>
                <a:gd name="T4" fmla="*/ 3 w 476"/>
                <a:gd name="T5" fmla="*/ 21 h 21"/>
                <a:gd name="T6" fmla="*/ 476 w 476"/>
                <a:gd name="T7" fmla="*/ 21 h 21"/>
                <a:gd name="T8" fmla="*/ 476 w 476"/>
                <a:gd name="T9" fmla="*/ 0 h 21"/>
              </a:gdLst>
              <a:ahLst/>
              <a:cxnLst>
                <a:cxn ang="0">
                  <a:pos x="T0" y="T1"/>
                </a:cxn>
                <a:cxn ang="0">
                  <a:pos x="T2" y="T3"/>
                </a:cxn>
                <a:cxn ang="0">
                  <a:pos x="T4" y="T5"/>
                </a:cxn>
                <a:cxn ang="0">
                  <a:pos x="T6" y="T7"/>
                </a:cxn>
                <a:cxn ang="0">
                  <a:pos x="T8" y="T9"/>
                </a:cxn>
              </a:cxnLst>
              <a:rect l="0" t="0" r="r" b="b"/>
              <a:pathLst>
                <a:path w="476" h="21">
                  <a:moveTo>
                    <a:pt x="476" y="0"/>
                  </a:moveTo>
                  <a:cubicBezTo>
                    <a:pt x="0" y="0"/>
                    <a:pt x="0" y="0"/>
                    <a:pt x="0" y="0"/>
                  </a:cubicBezTo>
                  <a:cubicBezTo>
                    <a:pt x="1" y="8"/>
                    <a:pt x="2" y="15"/>
                    <a:pt x="3" y="21"/>
                  </a:cubicBezTo>
                  <a:cubicBezTo>
                    <a:pt x="476" y="21"/>
                    <a:pt x="476" y="21"/>
                    <a:pt x="476" y="21"/>
                  </a:cubicBezTo>
                  <a:cubicBezTo>
                    <a:pt x="476" y="0"/>
                    <a:pt x="476" y="0"/>
                    <a:pt x="4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75">
              <a:extLst>
                <a:ext uri="{FF2B5EF4-FFF2-40B4-BE49-F238E27FC236}">
                  <a16:creationId xmlns:a16="http://schemas.microsoft.com/office/drawing/2014/main" id="{EC35A182-63D8-4E48-A428-0570C04341AE}"/>
                </a:ext>
              </a:extLst>
            </p:cNvPr>
            <p:cNvSpPr>
              <a:spLocks/>
            </p:cNvSpPr>
            <p:nvPr/>
          </p:nvSpPr>
          <p:spPr bwMode="auto">
            <a:xfrm>
              <a:off x="10701338" y="-5618361"/>
              <a:ext cx="1481138" cy="66675"/>
            </a:xfrm>
            <a:custGeom>
              <a:avLst/>
              <a:gdLst>
                <a:gd name="T0" fmla="*/ 467 w 467"/>
                <a:gd name="T1" fmla="*/ 0 h 21"/>
                <a:gd name="T2" fmla="*/ 0 w 467"/>
                <a:gd name="T3" fmla="*/ 0 h 21"/>
                <a:gd name="T4" fmla="*/ 8 w 467"/>
                <a:gd name="T5" fmla="*/ 21 h 21"/>
                <a:gd name="T6" fmla="*/ 467 w 467"/>
                <a:gd name="T7" fmla="*/ 21 h 21"/>
                <a:gd name="T8" fmla="*/ 467 w 467"/>
                <a:gd name="T9" fmla="*/ 0 h 21"/>
              </a:gdLst>
              <a:ahLst/>
              <a:cxnLst>
                <a:cxn ang="0">
                  <a:pos x="T0" y="T1"/>
                </a:cxn>
                <a:cxn ang="0">
                  <a:pos x="T2" y="T3"/>
                </a:cxn>
                <a:cxn ang="0">
                  <a:pos x="T4" y="T5"/>
                </a:cxn>
                <a:cxn ang="0">
                  <a:pos x="T6" y="T7"/>
                </a:cxn>
                <a:cxn ang="0">
                  <a:pos x="T8" y="T9"/>
                </a:cxn>
              </a:cxnLst>
              <a:rect l="0" t="0" r="r" b="b"/>
              <a:pathLst>
                <a:path w="467" h="21">
                  <a:moveTo>
                    <a:pt x="467" y="0"/>
                  </a:moveTo>
                  <a:cubicBezTo>
                    <a:pt x="0" y="0"/>
                    <a:pt x="0" y="0"/>
                    <a:pt x="0" y="0"/>
                  </a:cubicBezTo>
                  <a:cubicBezTo>
                    <a:pt x="2" y="7"/>
                    <a:pt x="5" y="14"/>
                    <a:pt x="8" y="21"/>
                  </a:cubicBezTo>
                  <a:cubicBezTo>
                    <a:pt x="467" y="21"/>
                    <a:pt x="467" y="21"/>
                    <a:pt x="467" y="21"/>
                  </a:cubicBezTo>
                  <a:cubicBezTo>
                    <a:pt x="467" y="0"/>
                    <a:pt x="467" y="0"/>
                    <a:pt x="4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76">
              <a:extLst>
                <a:ext uri="{FF2B5EF4-FFF2-40B4-BE49-F238E27FC236}">
                  <a16:creationId xmlns:a16="http://schemas.microsoft.com/office/drawing/2014/main" id="{52C53214-CB53-426C-9DFC-68094B8EDA91}"/>
                </a:ext>
              </a:extLst>
            </p:cNvPr>
            <p:cNvSpPr>
              <a:spLocks/>
            </p:cNvSpPr>
            <p:nvPr/>
          </p:nvSpPr>
          <p:spPr bwMode="auto">
            <a:xfrm>
              <a:off x="10764838" y="-5465961"/>
              <a:ext cx="1417638" cy="66675"/>
            </a:xfrm>
            <a:custGeom>
              <a:avLst/>
              <a:gdLst>
                <a:gd name="T0" fmla="*/ 447 w 447"/>
                <a:gd name="T1" fmla="*/ 0 h 21"/>
                <a:gd name="T2" fmla="*/ 0 w 447"/>
                <a:gd name="T3" fmla="*/ 0 h 21"/>
                <a:gd name="T4" fmla="*/ 12 w 447"/>
                <a:gd name="T5" fmla="*/ 21 h 21"/>
                <a:gd name="T6" fmla="*/ 447 w 447"/>
                <a:gd name="T7" fmla="*/ 21 h 21"/>
                <a:gd name="T8" fmla="*/ 447 w 447"/>
                <a:gd name="T9" fmla="*/ 0 h 21"/>
              </a:gdLst>
              <a:ahLst/>
              <a:cxnLst>
                <a:cxn ang="0">
                  <a:pos x="T0" y="T1"/>
                </a:cxn>
                <a:cxn ang="0">
                  <a:pos x="T2" y="T3"/>
                </a:cxn>
                <a:cxn ang="0">
                  <a:pos x="T4" y="T5"/>
                </a:cxn>
                <a:cxn ang="0">
                  <a:pos x="T6" y="T7"/>
                </a:cxn>
                <a:cxn ang="0">
                  <a:pos x="T8" y="T9"/>
                </a:cxn>
              </a:cxnLst>
              <a:rect l="0" t="0" r="r" b="b"/>
              <a:pathLst>
                <a:path w="447" h="21">
                  <a:moveTo>
                    <a:pt x="447" y="0"/>
                  </a:moveTo>
                  <a:cubicBezTo>
                    <a:pt x="0" y="0"/>
                    <a:pt x="0" y="0"/>
                    <a:pt x="0" y="0"/>
                  </a:cubicBezTo>
                  <a:cubicBezTo>
                    <a:pt x="4" y="7"/>
                    <a:pt x="8" y="14"/>
                    <a:pt x="12" y="21"/>
                  </a:cubicBezTo>
                  <a:cubicBezTo>
                    <a:pt x="447" y="21"/>
                    <a:pt x="447" y="21"/>
                    <a:pt x="447" y="21"/>
                  </a:cubicBezTo>
                  <a:cubicBezTo>
                    <a:pt x="447" y="0"/>
                    <a:pt x="447" y="0"/>
                    <a:pt x="4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77">
              <a:extLst>
                <a:ext uri="{FF2B5EF4-FFF2-40B4-BE49-F238E27FC236}">
                  <a16:creationId xmlns:a16="http://schemas.microsoft.com/office/drawing/2014/main" id="{3C9C2029-6F4E-4981-845E-E6DBB99B714B}"/>
                </a:ext>
              </a:extLst>
            </p:cNvPr>
            <p:cNvSpPr>
              <a:spLocks/>
            </p:cNvSpPr>
            <p:nvPr/>
          </p:nvSpPr>
          <p:spPr bwMode="auto">
            <a:xfrm>
              <a:off x="10869613" y="-5313561"/>
              <a:ext cx="1258888" cy="66675"/>
            </a:xfrm>
            <a:custGeom>
              <a:avLst/>
              <a:gdLst>
                <a:gd name="T0" fmla="*/ 397 w 397"/>
                <a:gd name="T1" fmla="*/ 0 h 21"/>
                <a:gd name="T2" fmla="*/ 335 w 397"/>
                <a:gd name="T3" fmla="*/ 0 h 21"/>
                <a:gd name="T4" fmla="*/ 261 w 397"/>
                <a:gd name="T5" fmla="*/ 0 h 21"/>
                <a:gd name="T6" fmla="*/ 0 w 397"/>
                <a:gd name="T7" fmla="*/ 0 h 21"/>
                <a:gd name="T8" fmla="*/ 20 w 397"/>
                <a:gd name="T9" fmla="*/ 21 h 21"/>
                <a:gd name="T10" fmla="*/ 229 w 397"/>
                <a:gd name="T11" fmla="*/ 21 h 21"/>
                <a:gd name="T12" fmla="*/ 368 w 397"/>
                <a:gd name="T13" fmla="*/ 21 h 21"/>
                <a:gd name="T14" fmla="*/ 377 w 397"/>
                <a:gd name="T15" fmla="*/ 21 h 21"/>
                <a:gd name="T16" fmla="*/ 397 w 39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1">
                  <a:moveTo>
                    <a:pt x="397" y="0"/>
                  </a:moveTo>
                  <a:cubicBezTo>
                    <a:pt x="335" y="0"/>
                    <a:pt x="335" y="0"/>
                    <a:pt x="335" y="0"/>
                  </a:cubicBezTo>
                  <a:cubicBezTo>
                    <a:pt x="261" y="0"/>
                    <a:pt x="261" y="0"/>
                    <a:pt x="261" y="0"/>
                  </a:cubicBezTo>
                  <a:cubicBezTo>
                    <a:pt x="0" y="0"/>
                    <a:pt x="0" y="0"/>
                    <a:pt x="0" y="0"/>
                  </a:cubicBezTo>
                  <a:cubicBezTo>
                    <a:pt x="6" y="7"/>
                    <a:pt x="13" y="14"/>
                    <a:pt x="20" y="21"/>
                  </a:cubicBezTo>
                  <a:cubicBezTo>
                    <a:pt x="229" y="21"/>
                    <a:pt x="229" y="21"/>
                    <a:pt x="229" y="21"/>
                  </a:cubicBezTo>
                  <a:cubicBezTo>
                    <a:pt x="368" y="21"/>
                    <a:pt x="368" y="21"/>
                    <a:pt x="368" y="21"/>
                  </a:cubicBezTo>
                  <a:cubicBezTo>
                    <a:pt x="377" y="21"/>
                    <a:pt x="377" y="21"/>
                    <a:pt x="377" y="21"/>
                  </a:cubicBezTo>
                  <a:cubicBezTo>
                    <a:pt x="384" y="14"/>
                    <a:pt x="391" y="7"/>
                    <a:pt x="39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78">
              <a:extLst>
                <a:ext uri="{FF2B5EF4-FFF2-40B4-BE49-F238E27FC236}">
                  <a16:creationId xmlns:a16="http://schemas.microsoft.com/office/drawing/2014/main" id="{BF06F1AE-B6FF-4533-9FA4-F9A1FFF4E536}"/>
                </a:ext>
              </a:extLst>
            </p:cNvPr>
            <p:cNvSpPr>
              <a:spLocks/>
            </p:cNvSpPr>
            <p:nvPr/>
          </p:nvSpPr>
          <p:spPr bwMode="auto">
            <a:xfrm>
              <a:off x="11042650" y="-5161161"/>
              <a:ext cx="911225" cy="66675"/>
            </a:xfrm>
            <a:custGeom>
              <a:avLst/>
              <a:gdLst>
                <a:gd name="T0" fmla="*/ 287 w 287"/>
                <a:gd name="T1" fmla="*/ 0 h 21"/>
                <a:gd name="T2" fmla="*/ 154 w 287"/>
                <a:gd name="T3" fmla="*/ 0 h 21"/>
                <a:gd name="T4" fmla="*/ 0 w 287"/>
                <a:gd name="T5" fmla="*/ 0 h 21"/>
                <a:gd name="T6" fmla="*/ 38 w 287"/>
                <a:gd name="T7" fmla="*/ 21 h 21"/>
                <a:gd name="T8" fmla="*/ 146 w 287"/>
                <a:gd name="T9" fmla="*/ 21 h 21"/>
                <a:gd name="T10" fmla="*/ 249 w 287"/>
                <a:gd name="T11" fmla="*/ 21 h 21"/>
                <a:gd name="T12" fmla="*/ 287 w 28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87" h="21">
                  <a:moveTo>
                    <a:pt x="287" y="0"/>
                  </a:moveTo>
                  <a:cubicBezTo>
                    <a:pt x="154" y="0"/>
                    <a:pt x="154" y="0"/>
                    <a:pt x="154" y="0"/>
                  </a:cubicBezTo>
                  <a:cubicBezTo>
                    <a:pt x="0" y="0"/>
                    <a:pt x="0" y="0"/>
                    <a:pt x="0" y="0"/>
                  </a:cubicBezTo>
                  <a:cubicBezTo>
                    <a:pt x="12" y="8"/>
                    <a:pt x="25" y="15"/>
                    <a:pt x="38" y="21"/>
                  </a:cubicBezTo>
                  <a:cubicBezTo>
                    <a:pt x="146" y="21"/>
                    <a:pt x="146" y="21"/>
                    <a:pt x="146" y="21"/>
                  </a:cubicBezTo>
                  <a:cubicBezTo>
                    <a:pt x="249" y="21"/>
                    <a:pt x="249" y="21"/>
                    <a:pt x="249" y="21"/>
                  </a:cubicBezTo>
                  <a:cubicBezTo>
                    <a:pt x="262" y="15"/>
                    <a:pt x="275" y="8"/>
                    <a:pt x="2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64" name="Freeform 11">
            <a:extLst>
              <a:ext uri="{FF2B5EF4-FFF2-40B4-BE49-F238E27FC236}">
                <a16:creationId xmlns:a16="http://schemas.microsoft.com/office/drawing/2014/main" id="{D0F9B4B6-D13D-490B-9203-34133C294E6E}"/>
              </a:ext>
            </a:extLst>
          </p:cNvPr>
          <p:cNvSpPr>
            <a:spLocks noEditPoints="1"/>
          </p:cNvSpPr>
          <p:nvPr/>
        </p:nvSpPr>
        <p:spPr bwMode="auto">
          <a:xfrm>
            <a:off x="8596012" y="1635919"/>
            <a:ext cx="631825" cy="631825"/>
          </a:xfrm>
          <a:custGeom>
            <a:avLst/>
            <a:gdLst>
              <a:gd name="T0" fmla="*/ 169 w 199"/>
              <a:gd name="T1" fmla="*/ 28 h 199"/>
              <a:gd name="T2" fmla="*/ 30 w 199"/>
              <a:gd name="T3" fmla="*/ 28 h 199"/>
              <a:gd name="T4" fmla="*/ 10 w 199"/>
              <a:gd name="T5" fmla="*/ 55 h 199"/>
              <a:gd name="T6" fmla="*/ 143 w 199"/>
              <a:gd name="T7" fmla="*/ 55 h 199"/>
              <a:gd name="T8" fmla="*/ 143 w 199"/>
              <a:gd name="T9" fmla="*/ 55 h 199"/>
              <a:gd name="T10" fmla="*/ 105 w 199"/>
              <a:gd name="T11" fmla="*/ 76 h 199"/>
              <a:gd name="T12" fmla="*/ 2 w 199"/>
              <a:gd name="T13" fmla="*/ 76 h 199"/>
              <a:gd name="T14" fmla="*/ 0 w 199"/>
              <a:gd name="T15" fmla="*/ 99 h 199"/>
              <a:gd name="T16" fmla="*/ 99 w 199"/>
              <a:gd name="T17" fmla="*/ 199 h 199"/>
              <a:gd name="T18" fmla="*/ 199 w 199"/>
              <a:gd name="T19" fmla="*/ 99 h 199"/>
              <a:gd name="T20" fmla="*/ 169 w 199"/>
              <a:gd name="T21" fmla="*/ 28 h 199"/>
              <a:gd name="T22" fmla="*/ 99 w 199"/>
              <a:gd name="T23" fmla="*/ 0 h 199"/>
              <a:gd name="T24" fmla="*/ 62 w 199"/>
              <a:gd name="T25" fmla="*/ 7 h 199"/>
              <a:gd name="T26" fmla="*/ 136 w 199"/>
              <a:gd name="T27" fmla="*/ 7 h 199"/>
              <a:gd name="T28" fmla="*/ 99 w 199"/>
              <a:gd name="T2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99">
                <a:moveTo>
                  <a:pt x="169" y="28"/>
                </a:moveTo>
                <a:cubicBezTo>
                  <a:pt x="30" y="28"/>
                  <a:pt x="30" y="28"/>
                  <a:pt x="30" y="28"/>
                </a:cubicBezTo>
                <a:cubicBezTo>
                  <a:pt x="22" y="36"/>
                  <a:pt x="15" y="45"/>
                  <a:pt x="10" y="55"/>
                </a:cubicBezTo>
                <a:cubicBezTo>
                  <a:pt x="143" y="55"/>
                  <a:pt x="143" y="55"/>
                  <a:pt x="143" y="55"/>
                </a:cubicBezTo>
                <a:cubicBezTo>
                  <a:pt x="143" y="55"/>
                  <a:pt x="143" y="55"/>
                  <a:pt x="143" y="55"/>
                </a:cubicBezTo>
                <a:cubicBezTo>
                  <a:pt x="131" y="63"/>
                  <a:pt x="118" y="70"/>
                  <a:pt x="105" y="76"/>
                </a:cubicBezTo>
                <a:cubicBezTo>
                  <a:pt x="2" y="76"/>
                  <a:pt x="2" y="76"/>
                  <a:pt x="2" y="76"/>
                </a:cubicBezTo>
                <a:cubicBezTo>
                  <a:pt x="1" y="84"/>
                  <a:pt x="0" y="91"/>
                  <a:pt x="0" y="99"/>
                </a:cubicBezTo>
                <a:cubicBezTo>
                  <a:pt x="0" y="154"/>
                  <a:pt x="44" y="199"/>
                  <a:pt x="99" y="199"/>
                </a:cubicBezTo>
                <a:cubicBezTo>
                  <a:pt x="154" y="199"/>
                  <a:pt x="199" y="154"/>
                  <a:pt x="199" y="99"/>
                </a:cubicBezTo>
                <a:cubicBezTo>
                  <a:pt x="199" y="71"/>
                  <a:pt x="187" y="46"/>
                  <a:pt x="169" y="28"/>
                </a:cubicBezTo>
                <a:moveTo>
                  <a:pt x="99" y="0"/>
                </a:moveTo>
                <a:cubicBezTo>
                  <a:pt x="86" y="0"/>
                  <a:pt x="74" y="2"/>
                  <a:pt x="62" y="7"/>
                </a:cubicBezTo>
                <a:cubicBezTo>
                  <a:pt x="136" y="7"/>
                  <a:pt x="136" y="7"/>
                  <a:pt x="136" y="7"/>
                </a:cubicBezTo>
                <a:cubicBezTo>
                  <a:pt x="125" y="2"/>
                  <a:pt x="112" y="0"/>
                  <a:pt x="99" y="0"/>
                </a:cubicBezTo>
              </a:path>
            </a:pathLst>
          </a:custGeom>
          <a:solidFill>
            <a:schemeClr val="tx1">
              <a:lumMod val="85000"/>
              <a:lumOff val="15000"/>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57" name="Group 256">
            <a:extLst>
              <a:ext uri="{FF2B5EF4-FFF2-40B4-BE49-F238E27FC236}">
                <a16:creationId xmlns:a16="http://schemas.microsoft.com/office/drawing/2014/main" id="{A29DB5B7-0555-459B-9F65-3319DED168F5}"/>
              </a:ext>
            </a:extLst>
          </p:cNvPr>
          <p:cNvGrpSpPr/>
          <p:nvPr/>
        </p:nvGrpSpPr>
        <p:grpSpPr>
          <a:xfrm>
            <a:off x="7174030" y="1876"/>
            <a:ext cx="1823657" cy="1583922"/>
            <a:chOff x="6653646" y="-7355168"/>
            <a:chExt cx="2427288" cy="2108200"/>
          </a:xfrm>
          <a:solidFill>
            <a:schemeClr val="tx1">
              <a:lumMod val="85000"/>
              <a:lumOff val="15000"/>
              <a:alpha val="10000"/>
            </a:schemeClr>
          </a:solidFill>
        </p:grpSpPr>
        <p:sp>
          <p:nvSpPr>
            <p:cNvPr id="321" name="Freeform 12">
              <a:extLst>
                <a:ext uri="{FF2B5EF4-FFF2-40B4-BE49-F238E27FC236}">
                  <a16:creationId xmlns:a16="http://schemas.microsoft.com/office/drawing/2014/main" id="{F7A96A7E-AB5C-47E5-9D4A-3E5F195E6915}"/>
                </a:ext>
              </a:extLst>
            </p:cNvPr>
            <p:cNvSpPr>
              <a:spLocks/>
            </p:cNvSpPr>
            <p:nvPr/>
          </p:nvSpPr>
          <p:spPr bwMode="auto">
            <a:xfrm>
              <a:off x="7050521" y="-7355168"/>
              <a:ext cx="1633538" cy="98425"/>
            </a:xfrm>
            <a:custGeom>
              <a:avLst/>
              <a:gdLst>
                <a:gd name="T0" fmla="*/ 477 w 515"/>
                <a:gd name="T1" fmla="*/ 0 h 31"/>
                <a:gd name="T2" fmla="*/ 38 w 515"/>
                <a:gd name="T3" fmla="*/ 0 h 31"/>
                <a:gd name="T4" fmla="*/ 0 w 515"/>
                <a:gd name="T5" fmla="*/ 31 h 31"/>
                <a:gd name="T6" fmla="*/ 515 w 515"/>
                <a:gd name="T7" fmla="*/ 31 h 31"/>
                <a:gd name="T8" fmla="*/ 477 w 515"/>
                <a:gd name="T9" fmla="*/ 0 h 31"/>
              </a:gdLst>
              <a:ahLst/>
              <a:cxnLst>
                <a:cxn ang="0">
                  <a:pos x="T0" y="T1"/>
                </a:cxn>
                <a:cxn ang="0">
                  <a:pos x="T2" y="T3"/>
                </a:cxn>
                <a:cxn ang="0">
                  <a:pos x="T4" y="T5"/>
                </a:cxn>
                <a:cxn ang="0">
                  <a:pos x="T6" y="T7"/>
                </a:cxn>
                <a:cxn ang="0">
                  <a:pos x="T8" y="T9"/>
                </a:cxn>
              </a:cxnLst>
              <a:rect l="0" t="0" r="r" b="b"/>
              <a:pathLst>
                <a:path w="515" h="31">
                  <a:moveTo>
                    <a:pt x="477" y="0"/>
                  </a:moveTo>
                  <a:cubicBezTo>
                    <a:pt x="38" y="0"/>
                    <a:pt x="38" y="0"/>
                    <a:pt x="38" y="0"/>
                  </a:cubicBezTo>
                  <a:cubicBezTo>
                    <a:pt x="25" y="10"/>
                    <a:pt x="12" y="20"/>
                    <a:pt x="0" y="31"/>
                  </a:cubicBezTo>
                  <a:cubicBezTo>
                    <a:pt x="515" y="31"/>
                    <a:pt x="515" y="31"/>
                    <a:pt x="515" y="31"/>
                  </a:cubicBezTo>
                  <a:cubicBezTo>
                    <a:pt x="503" y="20"/>
                    <a:pt x="490" y="10"/>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13">
              <a:extLst>
                <a:ext uri="{FF2B5EF4-FFF2-40B4-BE49-F238E27FC236}">
                  <a16:creationId xmlns:a16="http://schemas.microsoft.com/office/drawing/2014/main" id="{4950D9C4-4A87-42A8-B79F-AC4500886101}"/>
                </a:ext>
              </a:extLst>
            </p:cNvPr>
            <p:cNvSpPr>
              <a:spLocks/>
            </p:cNvSpPr>
            <p:nvPr/>
          </p:nvSpPr>
          <p:spPr bwMode="auto">
            <a:xfrm>
              <a:off x="6860021" y="-7129743"/>
              <a:ext cx="2017713" cy="95250"/>
            </a:xfrm>
            <a:custGeom>
              <a:avLst/>
              <a:gdLst>
                <a:gd name="T0" fmla="*/ 613 w 636"/>
                <a:gd name="T1" fmla="*/ 0 h 30"/>
                <a:gd name="T2" fmla="*/ 22 w 636"/>
                <a:gd name="T3" fmla="*/ 0 h 30"/>
                <a:gd name="T4" fmla="*/ 0 w 636"/>
                <a:gd name="T5" fmla="*/ 30 h 30"/>
                <a:gd name="T6" fmla="*/ 636 w 636"/>
                <a:gd name="T7" fmla="*/ 30 h 30"/>
                <a:gd name="T8" fmla="*/ 613 w 636"/>
                <a:gd name="T9" fmla="*/ 0 h 30"/>
              </a:gdLst>
              <a:ahLst/>
              <a:cxnLst>
                <a:cxn ang="0">
                  <a:pos x="T0" y="T1"/>
                </a:cxn>
                <a:cxn ang="0">
                  <a:pos x="T2" y="T3"/>
                </a:cxn>
                <a:cxn ang="0">
                  <a:pos x="T4" y="T5"/>
                </a:cxn>
                <a:cxn ang="0">
                  <a:pos x="T6" y="T7"/>
                </a:cxn>
                <a:cxn ang="0">
                  <a:pos x="T8" y="T9"/>
                </a:cxn>
              </a:cxnLst>
              <a:rect l="0" t="0" r="r" b="b"/>
              <a:pathLst>
                <a:path w="636" h="30">
                  <a:moveTo>
                    <a:pt x="613" y="0"/>
                  </a:moveTo>
                  <a:cubicBezTo>
                    <a:pt x="22" y="0"/>
                    <a:pt x="22" y="0"/>
                    <a:pt x="22" y="0"/>
                  </a:cubicBezTo>
                  <a:cubicBezTo>
                    <a:pt x="14" y="9"/>
                    <a:pt x="7" y="20"/>
                    <a:pt x="0" y="30"/>
                  </a:cubicBezTo>
                  <a:cubicBezTo>
                    <a:pt x="636" y="30"/>
                    <a:pt x="636" y="30"/>
                    <a:pt x="636" y="30"/>
                  </a:cubicBezTo>
                  <a:cubicBezTo>
                    <a:pt x="629" y="20"/>
                    <a:pt x="621" y="9"/>
                    <a:pt x="6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14">
              <a:extLst>
                <a:ext uri="{FF2B5EF4-FFF2-40B4-BE49-F238E27FC236}">
                  <a16:creationId xmlns:a16="http://schemas.microsoft.com/office/drawing/2014/main" id="{30D6FC18-4D3F-4E8F-AB95-6D5FFC6ED93F}"/>
                </a:ext>
              </a:extLst>
            </p:cNvPr>
            <p:cNvSpPr>
              <a:spLocks/>
            </p:cNvSpPr>
            <p:nvPr/>
          </p:nvSpPr>
          <p:spPr bwMode="auto">
            <a:xfrm>
              <a:off x="6742546" y="-6907493"/>
              <a:ext cx="2252663" cy="98425"/>
            </a:xfrm>
            <a:custGeom>
              <a:avLst/>
              <a:gdLst>
                <a:gd name="T0" fmla="*/ 696 w 710"/>
                <a:gd name="T1" fmla="*/ 0 h 31"/>
                <a:gd name="T2" fmla="*/ 13 w 710"/>
                <a:gd name="T3" fmla="*/ 0 h 31"/>
                <a:gd name="T4" fmla="*/ 0 w 710"/>
                <a:gd name="T5" fmla="*/ 31 h 31"/>
                <a:gd name="T6" fmla="*/ 710 w 710"/>
                <a:gd name="T7" fmla="*/ 31 h 31"/>
                <a:gd name="T8" fmla="*/ 696 w 710"/>
                <a:gd name="T9" fmla="*/ 0 h 31"/>
              </a:gdLst>
              <a:ahLst/>
              <a:cxnLst>
                <a:cxn ang="0">
                  <a:pos x="T0" y="T1"/>
                </a:cxn>
                <a:cxn ang="0">
                  <a:pos x="T2" y="T3"/>
                </a:cxn>
                <a:cxn ang="0">
                  <a:pos x="T4" y="T5"/>
                </a:cxn>
                <a:cxn ang="0">
                  <a:pos x="T6" y="T7"/>
                </a:cxn>
                <a:cxn ang="0">
                  <a:pos x="T8" y="T9"/>
                </a:cxn>
              </a:cxnLst>
              <a:rect l="0" t="0" r="r" b="b"/>
              <a:pathLst>
                <a:path w="710" h="31">
                  <a:moveTo>
                    <a:pt x="696" y="0"/>
                  </a:moveTo>
                  <a:cubicBezTo>
                    <a:pt x="13" y="0"/>
                    <a:pt x="13" y="0"/>
                    <a:pt x="13" y="0"/>
                  </a:cubicBezTo>
                  <a:cubicBezTo>
                    <a:pt x="8" y="10"/>
                    <a:pt x="4" y="20"/>
                    <a:pt x="0" y="31"/>
                  </a:cubicBezTo>
                  <a:cubicBezTo>
                    <a:pt x="710" y="31"/>
                    <a:pt x="710" y="31"/>
                    <a:pt x="710" y="31"/>
                  </a:cubicBezTo>
                  <a:cubicBezTo>
                    <a:pt x="706" y="20"/>
                    <a:pt x="701" y="10"/>
                    <a:pt x="69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15">
              <a:extLst>
                <a:ext uri="{FF2B5EF4-FFF2-40B4-BE49-F238E27FC236}">
                  <a16:creationId xmlns:a16="http://schemas.microsoft.com/office/drawing/2014/main" id="{4F3DA40D-BD17-4160-8E19-930EAEAC5FEA}"/>
                </a:ext>
              </a:extLst>
            </p:cNvPr>
            <p:cNvSpPr>
              <a:spLocks/>
            </p:cNvSpPr>
            <p:nvPr/>
          </p:nvSpPr>
          <p:spPr bwMode="auto">
            <a:xfrm>
              <a:off x="6675871" y="-6685243"/>
              <a:ext cx="2382838" cy="98425"/>
            </a:xfrm>
            <a:custGeom>
              <a:avLst/>
              <a:gdLst>
                <a:gd name="T0" fmla="*/ 744 w 751"/>
                <a:gd name="T1" fmla="*/ 0 h 31"/>
                <a:gd name="T2" fmla="*/ 7 w 751"/>
                <a:gd name="T3" fmla="*/ 0 h 31"/>
                <a:gd name="T4" fmla="*/ 0 w 751"/>
                <a:gd name="T5" fmla="*/ 31 h 31"/>
                <a:gd name="T6" fmla="*/ 751 w 751"/>
                <a:gd name="T7" fmla="*/ 31 h 31"/>
                <a:gd name="T8" fmla="*/ 744 w 751"/>
                <a:gd name="T9" fmla="*/ 0 h 31"/>
              </a:gdLst>
              <a:ahLst/>
              <a:cxnLst>
                <a:cxn ang="0">
                  <a:pos x="T0" y="T1"/>
                </a:cxn>
                <a:cxn ang="0">
                  <a:pos x="T2" y="T3"/>
                </a:cxn>
                <a:cxn ang="0">
                  <a:pos x="T4" y="T5"/>
                </a:cxn>
                <a:cxn ang="0">
                  <a:pos x="T6" y="T7"/>
                </a:cxn>
                <a:cxn ang="0">
                  <a:pos x="T8" y="T9"/>
                </a:cxn>
              </a:cxnLst>
              <a:rect l="0" t="0" r="r" b="b"/>
              <a:pathLst>
                <a:path w="751" h="31">
                  <a:moveTo>
                    <a:pt x="744" y="0"/>
                  </a:moveTo>
                  <a:cubicBezTo>
                    <a:pt x="7" y="0"/>
                    <a:pt x="7" y="0"/>
                    <a:pt x="7" y="0"/>
                  </a:cubicBezTo>
                  <a:cubicBezTo>
                    <a:pt x="4" y="10"/>
                    <a:pt x="2" y="20"/>
                    <a:pt x="0" y="31"/>
                  </a:cubicBezTo>
                  <a:cubicBezTo>
                    <a:pt x="751" y="31"/>
                    <a:pt x="751" y="31"/>
                    <a:pt x="751" y="31"/>
                  </a:cubicBezTo>
                  <a:cubicBezTo>
                    <a:pt x="749" y="20"/>
                    <a:pt x="747" y="10"/>
                    <a:pt x="74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16">
              <a:extLst>
                <a:ext uri="{FF2B5EF4-FFF2-40B4-BE49-F238E27FC236}">
                  <a16:creationId xmlns:a16="http://schemas.microsoft.com/office/drawing/2014/main" id="{57466519-CA32-4EF9-AFED-F5DC8778F58C}"/>
                </a:ext>
              </a:extLst>
            </p:cNvPr>
            <p:cNvSpPr>
              <a:spLocks/>
            </p:cNvSpPr>
            <p:nvPr/>
          </p:nvSpPr>
          <p:spPr bwMode="auto">
            <a:xfrm>
              <a:off x="6653646" y="-6462993"/>
              <a:ext cx="2427288" cy="98425"/>
            </a:xfrm>
            <a:custGeom>
              <a:avLst/>
              <a:gdLst>
                <a:gd name="T0" fmla="*/ 764 w 765"/>
                <a:gd name="T1" fmla="*/ 0 h 31"/>
                <a:gd name="T2" fmla="*/ 2 w 765"/>
                <a:gd name="T3" fmla="*/ 0 h 31"/>
                <a:gd name="T4" fmla="*/ 0 w 765"/>
                <a:gd name="T5" fmla="*/ 31 h 31"/>
                <a:gd name="T6" fmla="*/ 765 w 765"/>
                <a:gd name="T7" fmla="*/ 31 h 31"/>
                <a:gd name="T8" fmla="*/ 764 w 765"/>
                <a:gd name="T9" fmla="*/ 0 h 31"/>
              </a:gdLst>
              <a:ahLst/>
              <a:cxnLst>
                <a:cxn ang="0">
                  <a:pos x="T0" y="T1"/>
                </a:cxn>
                <a:cxn ang="0">
                  <a:pos x="T2" y="T3"/>
                </a:cxn>
                <a:cxn ang="0">
                  <a:pos x="T4" y="T5"/>
                </a:cxn>
                <a:cxn ang="0">
                  <a:pos x="T6" y="T7"/>
                </a:cxn>
                <a:cxn ang="0">
                  <a:pos x="T8" y="T9"/>
                </a:cxn>
              </a:cxnLst>
              <a:rect l="0" t="0" r="r" b="b"/>
              <a:pathLst>
                <a:path w="765" h="31">
                  <a:moveTo>
                    <a:pt x="764" y="0"/>
                  </a:moveTo>
                  <a:cubicBezTo>
                    <a:pt x="2" y="0"/>
                    <a:pt x="2" y="0"/>
                    <a:pt x="2" y="0"/>
                  </a:cubicBezTo>
                  <a:cubicBezTo>
                    <a:pt x="1" y="11"/>
                    <a:pt x="0" y="21"/>
                    <a:pt x="0" y="31"/>
                  </a:cubicBezTo>
                  <a:cubicBezTo>
                    <a:pt x="765" y="31"/>
                    <a:pt x="765" y="31"/>
                    <a:pt x="765" y="31"/>
                  </a:cubicBezTo>
                  <a:cubicBezTo>
                    <a:pt x="765" y="21"/>
                    <a:pt x="765" y="11"/>
                    <a:pt x="7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17">
              <a:extLst>
                <a:ext uri="{FF2B5EF4-FFF2-40B4-BE49-F238E27FC236}">
                  <a16:creationId xmlns:a16="http://schemas.microsoft.com/office/drawing/2014/main" id="{70E490E4-29A5-45E0-AE26-3E64D993E831}"/>
                </a:ext>
              </a:extLst>
            </p:cNvPr>
            <p:cNvSpPr>
              <a:spLocks/>
            </p:cNvSpPr>
            <p:nvPr/>
          </p:nvSpPr>
          <p:spPr bwMode="auto">
            <a:xfrm>
              <a:off x="6659996" y="-6237568"/>
              <a:ext cx="2414588" cy="95250"/>
            </a:xfrm>
            <a:custGeom>
              <a:avLst/>
              <a:gdLst>
                <a:gd name="T0" fmla="*/ 761 w 761"/>
                <a:gd name="T1" fmla="*/ 0 h 30"/>
                <a:gd name="T2" fmla="*/ 0 w 761"/>
                <a:gd name="T3" fmla="*/ 0 h 30"/>
                <a:gd name="T4" fmla="*/ 4 w 761"/>
                <a:gd name="T5" fmla="*/ 30 h 30"/>
                <a:gd name="T6" fmla="*/ 757 w 761"/>
                <a:gd name="T7" fmla="*/ 30 h 30"/>
                <a:gd name="T8" fmla="*/ 761 w 761"/>
                <a:gd name="T9" fmla="*/ 0 h 30"/>
              </a:gdLst>
              <a:ahLst/>
              <a:cxnLst>
                <a:cxn ang="0">
                  <a:pos x="T0" y="T1"/>
                </a:cxn>
                <a:cxn ang="0">
                  <a:pos x="T2" y="T3"/>
                </a:cxn>
                <a:cxn ang="0">
                  <a:pos x="T4" y="T5"/>
                </a:cxn>
                <a:cxn ang="0">
                  <a:pos x="T6" y="T7"/>
                </a:cxn>
                <a:cxn ang="0">
                  <a:pos x="T8" y="T9"/>
                </a:cxn>
              </a:cxnLst>
              <a:rect l="0" t="0" r="r" b="b"/>
              <a:pathLst>
                <a:path w="761" h="30">
                  <a:moveTo>
                    <a:pt x="761" y="0"/>
                  </a:moveTo>
                  <a:cubicBezTo>
                    <a:pt x="0" y="0"/>
                    <a:pt x="0" y="0"/>
                    <a:pt x="0" y="0"/>
                  </a:cubicBezTo>
                  <a:cubicBezTo>
                    <a:pt x="1" y="10"/>
                    <a:pt x="3" y="20"/>
                    <a:pt x="4" y="30"/>
                  </a:cubicBezTo>
                  <a:cubicBezTo>
                    <a:pt x="757" y="30"/>
                    <a:pt x="757" y="30"/>
                    <a:pt x="757" y="30"/>
                  </a:cubicBezTo>
                  <a:cubicBezTo>
                    <a:pt x="759" y="20"/>
                    <a:pt x="760" y="10"/>
                    <a:pt x="76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18">
              <a:extLst>
                <a:ext uri="{FF2B5EF4-FFF2-40B4-BE49-F238E27FC236}">
                  <a16:creationId xmlns:a16="http://schemas.microsoft.com/office/drawing/2014/main" id="{ADF44C51-D053-43D4-A527-280670B36134}"/>
                </a:ext>
              </a:extLst>
            </p:cNvPr>
            <p:cNvSpPr>
              <a:spLocks/>
            </p:cNvSpPr>
            <p:nvPr/>
          </p:nvSpPr>
          <p:spPr bwMode="auto">
            <a:xfrm>
              <a:off x="6704446" y="-6015318"/>
              <a:ext cx="2325688" cy="98425"/>
            </a:xfrm>
            <a:custGeom>
              <a:avLst/>
              <a:gdLst>
                <a:gd name="T0" fmla="*/ 733 w 733"/>
                <a:gd name="T1" fmla="*/ 0 h 31"/>
                <a:gd name="T2" fmla="*/ 0 w 733"/>
                <a:gd name="T3" fmla="*/ 0 h 31"/>
                <a:gd name="T4" fmla="*/ 10 w 733"/>
                <a:gd name="T5" fmla="*/ 31 h 31"/>
                <a:gd name="T6" fmla="*/ 723 w 733"/>
                <a:gd name="T7" fmla="*/ 31 h 31"/>
                <a:gd name="T8" fmla="*/ 733 w 733"/>
                <a:gd name="T9" fmla="*/ 0 h 31"/>
              </a:gdLst>
              <a:ahLst/>
              <a:cxnLst>
                <a:cxn ang="0">
                  <a:pos x="T0" y="T1"/>
                </a:cxn>
                <a:cxn ang="0">
                  <a:pos x="T2" y="T3"/>
                </a:cxn>
                <a:cxn ang="0">
                  <a:pos x="T4" y="T5"/>
                </a:cxn>
                <a:cxn ang="0">
                  <a:pos x="T6" y="T7"/>
                </a:cxn>
                <a:cxn ang="0">
                  <a:pos x="T8" y="T9"/>
                </a:cxn>
              </a:cxnLst>
              <a:rect l="0" t="0" r="r" b="b"/>
              <a:pathLst>
                <a:path w="733" h="31">
                  <a:moveTo>
                    <a:pt x="733" y="0"/>
                  </a:moveTo>
                  <a:cubicBezTo>
                    <a:pt x="0" y="0"/>
                    <a:pt x="0" y="0"/>
                    <a:pt x="0" y="0"/>
                  </a:cubicBezTo>
                  <a:cubicBezTo>
                    <a:pt x="3" y="11"/>
                    <a:pt x="6" y="21"/>
                    <a:pt x="10" y="31"/>
                  </a:cubicBezTo>
                  <a:cubicBezTo>
                    <a:pt x="723" y="31"/>
                    <a:pt x="723" y="31"/>
                    <a:pt x="723" y="31"/>
                  </a:cubicBezTo>
                  <a:cubicBezTo>
                    <a:pt x="727" y="21"/>
                    <a:pt x="730" y="11"/>
                    <a:pt x="73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19">
              <a:extLst>
                <a:ext uri="{FF2B5EF4-FFF2-40B4-BE49-F238E27FC236}">
                  <a16:creationId xmlns:a16="http://schemas.microsoft.com/office/drawing/2014/main" id="{084336B6-5E12-4ADA-AFFF-6F2DCEC5799E}"/>
                </a:ext>
              </a:extLst>
            </p:cNvPr>
            <p:cNvSpPr>
              <a:spLocks/>
            </p:cNvSpPr>
            <p:nvPr/>
          </p:nvSpPr>
          <p:spPr bwMode="auto">
            <a:xfrm>
              <a:off x="6796521" y="-5793068"/>
              <a:ext cx="2144713" cy="98425"/>
            </a:xfrm>
            <a:custGeom>
              <a:avLst/>
              <a:gdLst>
                <a:gd name="T0" fmla="*/ 676 w 676"/>
                <a:gd name="T1" fmla="*/ 0 h 31"/>
                <a:gd name="T2" fmla="*/ 0 w 676"/>
                <a:gd name="T3" fmla="*/ 0 h 31"/>
                <a:gd name="T4" fmla="*/ 18 w 676"/>
                <a:gd name="T5" fmla="*/ 31 h 31"/>
                <a:gd name="T6" fmla="*/ 658 w 676"/>
                <a:gd name="T7" fmla="*/ 31 h 31"/>
                <a:gd name="T8" fmla="*/ 676 w 676"/>
                <a:gd name="T9" fmla="*/ 0 h 31"/>
              </a:gdLst>
              <a:ahLst/>
              <a:cxnLst>
                <a:cxn ang="0">
                  <a:pos x="T0" y="T1"/>
                </a:cxn>
                <a:cxn ang="0">
                  <a:pos x="T2" y="T3"/>
                </a:cxn>
                <a:cxn ang="0">
                  <a:pos x="T4" y="T5"/>
                </a:cxn>
                <a:cxn ang="0">
                  <a:pos x="T6" y="T7"/>
                </a:cxn>
                <a:cxn ang="0">
                  <a:pos x="T8" y="T9"/>
                </a:cxn>
              </a:cxnLst>
              <a:rect l="0" t="0" r="r" b="b"/>
              <a:pathLst>
                <a:path w="676" h="31">
                  <a:moveTo>
                    <a:pt x="676" y="0"/>
                  </a:moveTo>
                  <a:cubicBezTo>
                    <a:pt x="0" y="0"/>
                    <a:pt x="0" y="0"/>
                    <a:pt x="0" y="0"/>
                  </a:cubicBezTo>
                  <a:cubicBezTo>
                    <a:pt x="5" y="11"/>
                    <a:pt x="11" y="21"/>
                    <a:pt x="18" y="31"/>
                  </a:cubicBezTo>
                  <a:cubicBezTo>
                    <a:pt x="658" y="31"/>
                    <a:pt x="658" y="31"/>
                    <a:pt x="658" y="31"/>
                  </a:cubicBezTo>
                  <a:cubicBezTo>
                    <a:pt x="664" y="21"/>
                    <a:pt x="670" y="11"/>
                    <a:pt x="6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20">
              <a:extLst>
                <a:ext uri="{FF2B5EF4-FFF2-40B4-BE49-F238E27FC236}">
                  <a16:creationId xmlns:a16="http://schemas.microsoft.com/office/drawing/2014/main" id="{F5236D35-F2B0-4525-8E68-2B71ED428B19}"/>
                </a:ext>
              </a:extLst>
            </p:cNvPr>
            <p:cNvSpPr>
              <a:spLocks/>
            </p:cNvSpPr>
            <p:nvPr/>
          </p:nvSpPr>
          <p:spPr bwMode="auto">
            <a:xfrm>
              <a:off x="6948921" y="-5567643"/>
              <a:ext cx="1839913" cy="95250"/>
            </a:xfrm>
            <a:custGeom>
              <a:avLst/>
              <a:gdLst>
                <a:gd name="T0" fmla="*/ 580 w 580"/>
                <a:gd name="T1" fmla="*/ 0 h 30"/>
                <a:gd name="T2" fmla="*/ 0 w 580"/>
                <a:gd name="T3" fmla="*/ 0 h 30"/>
                <a:gd name="T4" fmla="*/ 29 w 580"/>
                <a:gd name="T5" fmla="*/ 30 h 30"/>
                <a:gd name="T6" fmla="*/ 550 w 580"/>
                <a:gd name="T7" fmla="*/ 30 h 30"/>
                <a:gd name="T8" fmla="*/ 580 w 580"/>
                <a:gd name="T9" fmla="*/ 0 h 30"/>
              </a:gdLst>
              <a:ahLst/>
              <a:cxnLst>
                <a:cxn ang="0">
                  <a:pos x="T0" y="T1"/>
                </a:cxn>
                <a:cxn ang="0">
                  <a:pos x="T2" y="T3"/>
                </a:cxn>
                <a:cxn ang="0">
                  <a:pos x="T4" y="T5"/>
                </a:cxn>
                <a:cxn ang="0">
                  <a:pos x="T6" y="T7"/>
                </a:cxn>
                <a:cxn ang="0">
                  <a:pos x="T8" y="T9"/>
                </a:cxn>
              </a:cxnLst>
              <a:rect l="0" t="0" r="r" b="b"/>
              <a:pathLst>
                <a:path w="580" h="30">
                  <a:moveTo>
                    <a:pt x="580" y="0"/>
                  </a:moveTo>
                  <a:cubicBezTo>
                    <a:pt x="0" y="0"/>
                    <a:pt x="0" y="0"/>
                    <a:pt x="0" y="0"/>
                  </a:cubicBezTo>
                  <a:cubicBezTo>
                    <a:pt x="9" y="11"/>
                    <a:pt x="19" y="21"/>
                    <a:pt x="29" y="30"/>
                  </a:cubicBezTo>
                  <a:cubicBezTo>
                    <a:pt x="550" y="30"/>
                    <a:pt x="550" y="30"/>
                    <a:pt x="550" y="30"/>
                  </a:cubicBezTo>
                  <a:cubicBezTo>
                    <a:pt x="561" y="21"/>
                    <a:pt x="570" y="11"/>
                    <a:pt x="58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21">
              <a:extLst>
                <a:ext uri="{FF2B5EF4-FFF2-40B4-BE49-F238E27FC236}">
                  <a16:creationId xmlns:a16="http://schemas.microsoft.com/office/drawing/2014/main" id="{C599B44A-05A9-4838-8587-449C692CB407}"/>
                </a:ext>
              </a:extLst>
            </p:cNvPr>
            <p:cNvSpPr>
              <a:spLocks/>
            </p:cNvSpPr>
            <p:nvPr/>
          </p:nvSpPr>
          <p:spPr bwMode="auto">
            <a:xfrm>
              <a:off x="7202921" y="-5345393"/>
              <a:ext cx="1331913" cy="98425"/>
            </a:xfrm>
            <a:custGeom>
              <a:avLst/>
              <a:gdLst>
                <a:gd name="T0" fmla="*/ 420 w 420"/>
                <a:gd name="T1" fmla="*/ 0 h 31"/>
                <a:gd name="T2" fmla="*/ 0 w 420"/>
                <a:gd name="T3" fmla="*/ 0 h 31"/>
                <a:gd name="T4" fmla="*/ 56 w 420"/>
                <a:gd name="T5" fmla="*/ 31 h 31"/>
                <a:gd name="T6" fmla="*/ 364 w 420"/>
                <a:gd name="T7" fmla="*/ 31 h 31"/>
                <a:gd name="T8" fmla="*/ 420 w 420"/>
                <a:gd name="T9" fmla="*/ 0 h 31"/>
              </a:gdLst>
              <a:ahLst/>
              <a:cxnLst>
                <a:cxn ang="0">
                  <a:pos x="T0" y="T1"/>
                </a:cxn>
                <a:cxn ang="0">
                  <a:pos x="T2" y="T3"/>
                </a:cxn>
                <a:cxn ang="0">
                  <a:pos x="T4" y="T5"/>
                </a:cxn>
                <a:cxn ang="0">
                  <a:pos x="T6" y="T7"/>
                </a:cxn>
                <a:cxn ang="0">
                  <a:pos x="T8" y="T9"/>
                </a:cxn>
              </a:cxnLst>
              <a:rect l="0" t="0" r="r" b="b"/>
              <a:pathLst>
                <a:path w="420" h="31">
                  <a:moveTo>
                    <a:pt x="420" y="0"/>
                  </a:moveTo>
                  <a:cubicBezTo>
                    <a:pt x="0" y="0"/>
                    <a:pt x="0" y="0"/>
                    <a:pt x="0" y="0"/>
                  </a:cubicBezTo>
                  <a:cubicBezTo>
                    <a:pt x="17" y="12"/>
                    <a:pt x="36" y="22"/>
                    <a:pt x="56" y="31"/>
                  </a:cubicBezTo>
                  <a:cubicBezTo>
                    <a:pt x="364" y="31"/>
                    <a:pt x="364" y="31"/>
                    <a:pt x="364" y="31"/>
                  </a:cubicBezTo>
                  <a:cubicBezTo>
                    <a:pt x="383" y="22"/>
                    <a:pt x="402" y="12"/>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59" name="Group 258">
            <a:extLst>
              <a:ext uri="{FF2B5EF4-FFF2-40B4-BE49-F238E27FC236}">
                <a16:creationId xmlns:a16="http://schemas.microsoft.com/office/drawing/2014/main" id="{2935AF15-BF75-4397-A0FE-1471B7890829}"/>
              </a:ext>
            </a:extLst>
          </p:cNvPr>
          <p:cNvGrpSpPr/>
          <p:nvPr/>
        </p:nvGrpSpPr>
        <p:grpSpPr>
          <a:xfrm>
            <a:off x="10136188" y="5267325"/>
            <a:ext cx="1658938" cy="1590675"/>
            <a:chOff x="10136188" y="-2081411"/>
            <a:chExt cx="1658938" cy="1590675"/>
          </a:xfrm>
          <a:solidFill>
            <a:schemeClr val="tx1">
              <a:lumMod val="85000"/>
              <a:lumOff val="15000"/>
              <a:alpha val="10000"/>
            </a:schemeClr>
          </a:solidFill>
        </p:grpSpPr>
        <p:sp>
          <p:nvSpPr>
            <p:cNvPr id="299" name="Freeform 33">
              <a:extLst>
                <a:ext uri="{FF2B5EF4-FFF2-40B4-BE49-F238E27FC236}">
                  <a16:creationId xmlns:a16="http://schemas.microsoft.com/office/drawing/2014/main" id="{DCD2B1FF-FA8D-4D13-B0EB-7E4265A05D2E}"/>
                </a:ext>
              </a:extLst>
            </p:cNvPr>
            <p:cNvSpPr>
              <a:spLocks/>
            </p:cNvSpPr>
            <p:nvPr/>
          </p:nvSpPr>
          <p:spPr bwMode="auto">
            <a:xfrm>
              <a:off x="10406063" y="-1932186"/>
              <a:ext cx="1119188" cy="66675"/>
            </a:xfrm>
            <a:custGeom>
              <a:avLst/>
              <a:gdLst>
                <a:gd name="T0" fmla="*/ 327 w 353"/>
                <a:gd name="T1" fmla="*/ 0 h 21"/>
                <a:gd name="T2" fmla="*/ 26 w 353"/>
                <a:gd name="T3" fmla="*/ 0 h 21"/>
                <a:gd name="T4" fmla="*/ 0 w 353"/>
                <a:gd name="T5" fmla="*/ 21 h 21"/>
                <a:gd name="T6" fmla="*/ 353 w 353"/>
                <a:gd name="T7" fmla="*/ 21 h 21"/>
                <a:gd name="T8" fmla="*/ 327 w 353"/>
                <a:gd name="T9" fmla="*/ 0 h 21"/>
              </a:gdLst>
              <a:ahLst/>
              <a:cxnLst>
                <a:cxn ang="0">
                  <a:pos x="T0" y="T1"/>
                </a:cxn>
                <a:cxn ang="0">
                  <a:pos x="T2" y="T3"/>
                </a:cxn>
                <a:cxn ang="0">
                  <a:pos x="T4" y="T5"/>
                </a:cxn>
                <a:cxn ang="0">
                  <a:pos x="T6" y="T7"/>
                </a:cxn>
                <a:cxn ang="0">
                  <a:pos x="T8" y="T9"/>
                </a:cxn>
              </a:cxnLst>
              <a:rect l="0" t="0" r="r" b="b"/>
              <a:pathLst>
                <a:path w="353" h="21">
                  <a:moveTo>
                    <a:pt x="327" y="0"/>
                  </a:moveTo>
                  <a:cubicBezTo>
                    <a:pt x="26" y="0"/>
                    <a:pt x="26" y="0"/>
                    <a:pt x="26" y="0"/>
                  </a:cubicBezTo>
                  <a:cubicBezTo>
                    <a:pt x="17" y="6"/>
                    <a:pt x="8" y="13"/>
                    <a:pt x="0" y="21"/>
                  </a:cubicBezTo>
                  <a:cubicBezTo>
                    <a:pt x="353" y="21"/>
                    <a:pt x="353" y="21"/>
                    <a:pt x="353" y="21"/>
                  </a:cubicBezTo>
                  <a:cubicBezTo>
                    <a:pt x="344" y="13"/>
                    <a:pt x="336" y="6"/>
                    <a:pt x="32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34">
              <a:extLst>
                <a:ext uri="{FF2B5EF4-FFF2-40B4-BE49-F238E27FC236}">
                  <a16:creationId xmlns:a16="http://schemas.microsoft.com/office/drawing/2014/main" id="{493DB2AA-17BC-4EAB-9E7F-CAD86FAF1BFE}"/>
                </a:ext>
              </a:extLst>
            </p:cNvPr>
            <p:cNvSpPr>
              <a:spLocks/>
            </p:cNvSpPr>
            <p:nvPr/>
          </p:nvSpPr>
          <p:spPr bwMode="auto">
            <a:xfrm>
              <a:off x="10647363" y="-2081411"/>
              <a:ext cx="636588" cy="63500"/>
            </a:xfrm>
            <a:custGeom>
              <a:avLst/>
              <a:gdLst>
                <a:gd name="T0" fmla="*/ 100 w 201"/>
                <a:gd name="T1" fmla="*/ 0 h 20"/>
                <a:gd name="T2" fmla="*/ 0 w 201"/>
                <a:gd name="T3" fmla="*/ 20 h 20"/>
                <a:gd name="T4" fmla="*/ 201 w 201"/>
                <a:gd name="T5" fmla="*/ 20 h 20"/>
                <a:gd name="T6" fmla="*/ 100 w 201"/>
                <a:gd name="T7" fmla="*/ 0 h 20"/>
              </a:gdLst>
              <a:ahLst/>
              <a:cxnLst>
                <a:cxn ang="0">
                  <a:pos x="T0" y="T1"/>
                </a:cxn>
                <a:cxn ang="0">
                  <a:pos x="T2" y="T3"/>
                </a:cxn>
                <a:cxn ang="0">
                  <a:pos x="T4" y="T5"/>
                </a:cxn>
                <a:cxn ang="0">
                  <a:pos x="T6" y="T7"/>
                </a:cxn>
              </a:cxnLst>
              <a:rect l="0" t="0" r="r" b="b"/>
              <a:pathLst>
                <a:path w="201" h="20">
                  <a:moveTo>
                    <a:pt x="100" y="0"/>
                  </a:moveTo>
                  <a:cubicBezTo>
                    <a:pt x="65" y="0"/>
                    <a:pt x="31" y="7"/>
                    <a:pt x="0" y="20"/>
                  </a:cubicBezTo>
                  <a:cubicBezTo>
                    <a:pt x="201" y="20"/>
                    <a:pt x="201" y="20"/>
                    <a:pt x="201" y="20"/>
                  </a:cubicBezTo>
                  <a:cubicBezTo>
                    <a:pt x="170" y="7"/>
                    <a:pt x="136" y="0"/>
                    <a:pt x="10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35">
              <a:extLst>
                <a:ext uri="{FF2B5EF4-FFF2-40B4-BE49-F238E27FC236}">
                  <a16:creationId xmlns:a16="http://schemas.microsoft.com/office/drawing/2014/main" id="{7CE04211-26E5-46B8-91BF-1F0CED7E2909}"/>
                </a:ext>
              </a:extLst>
            </p:cNvPr>
            <p:cNvSpPr>
              <a:spLocks/>
            </p:cNvSpPr>
            <p:nvPr/>
          </p:nvSpPr>
          <p:spPr bwMode="auto">
            <a:xfrm>
              <a:off x="10275888" y="-1779786"/>
              <a:ext cx="1379538" cy="66675"/>
            </a:xfrm>
            <a:custGeom>
              <a:avLst/>
              <a:gdLst>
                <a:gd name="T0" fmla="*/ 420 w 435"/>
                <a:gd name="T1" fmla="*/ 0 h 21"/>
                <a:gd name="T2" fmla="*/ 15 w 435"/>
                <a:gd name="T3" fmla="*/ 0 h 21"/>
                <a:gd name="T4" fmla="*/ 0 w 435"/>
                <a:gd name="T5" fmla="*/ 21 h 21"/>
                <a:gd name="T6" fmla="*/ 435 w 435"/>
                <a:gd name="T7" fmla="*/ 21 h 21"/>
                <a:gd name="T8" fmla="*/ 420 w 435"/>
                <a:gd name="T9" fmla="*/ 0 h 21"/>
              </a:gdLst>
              <a:ahLst/>
              <a:cxnLst>
                <a:cxn ang="0">
                  <a:pos x="T0" y="T1"/>
                </a:cxn>
                <a:cxn ang="0">
                  <a:pos x="T2" y="T3"/>
                </a:cxn>
                <a:cxn ang="0">
                  <a:pos x="T4" y="T5"/>
                </a:cxn>
                <a:cxn ang="0">
                  <a:pos x="T6" y="T7"/>
                </a:cxn>
                <a:cxn ang="0">
                  <a:pos x="T8" y="T9"/>
                </a:cxn>
              </a:cxnLst>
              <a:rect l="0" t="0" r="r" b="b"/>
              <a:pathLst>
                <a:path w="435" h="21">
                  <a:moveTo>
                    <a:pt x="420" y="0"/>
                  </a:moveTo>
                  <a:cubicBezTo>
                    <a:pt x="15" y="0"/>
                    <a:pt x="15" y="0"/>
                    <a:pt x="15" y="0"/>
                  </a:cubicBezTo>
                  <a:cubicBezTo>
                    <a:pt x="10" y="7"/>
                    <a:pt x="5" y="14"/>
                    <a:pt x="0" y="21"/>
                  </a:cubicBezTo>
                  <a:cubicBezTo>
                    <a:pt x="435" y="21"/>
                    <a:pt x="435" y="21"/>
                    <a:pt x="435" y="21"/>
                  </a:cubicBezTo>
                  <a:cubicBezTo>
                    <a:pt x="430" y="14"/>
                    <a:pt x="425" y="7"/>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36">
              <a:extLst>
                <a:ext uri="{FF2B5EF4-FFF2-40B4-BE49-F238E27FC236}">
                  <a16:creationId xmlns:a16="http://schemas.microsoft.com/office/drawing/2014/main" id="{2E80F8A1-3714-4019-A997-2DDBA493BBA6}"/>
                </a:ext>
              </a:extLst>
            </p:cNvPr>
            <p:cNvSpPr>
              <a:spLocks/>
            </p:cNvSpPr>
            <p:nvPr/>
          </p:nvSpPr>
          <p:spPr bwMode="auto">
            <a:xfrm>
              <a:off x="10193338" y="-1627386"/>
              <a:ext cx="1544638" cy="66675"/>
            </a:xfrm>
            <a:custGeom>
              <a:avLst/>
              <a:gdLst>
                <a:gd name="T0" fmla="*/ 477 w 487"/>
                <a:gd name="T1" fmla="*/ 0 h 21"/>
                <a:gd name="T2" fmla="*/ 10 w 487"/>
                <a:gd name="T3" fmla="*/ 0 h 21"/>
                <a:gd name="T4" fmla="*/ 0 w 487"/>
                <a:gd name="T5" fmla="*/ 21 h 21"/>
                <a:gd name="T6" fmla="*/ 487 w 487"/>
                <a:gd name="T7" fmla="*/ 21 h 21"/>
                <a:gd name="T8" fmla="*/ 477 w 487"/>
                <a:gd name="T9" fmla="*/ 0 h 21"/>
              </a:gdLst>
              <a:ahLst/>
              <a:cxnLst>
                <a:cxn ang="0">
                  <a:pos x="T0" y="T1"/>
                </a:cxn>
                <a:cxn ang="0">
                  <a:pos x="T2" y="T3"/>
                </a:cxn>
                <a:cxn ang="0">
                  <a:pos x="T4" y="T5"/>
                </a:cxn>
                <a:cxn ang="0">
                  <a:pos x="T6" y="T7"/>
                </a:cxn>
                <a:cxn ang="0">
                  <a:pos x="T8" y="T9"/>
                </a:cxn>
              </a:cxnLst>
              <a:rect l="0" t="0" r="r" b="b"/>
              <a:pathLst>
                <a:path w="487" h="21">
                  <a:moveTo>
                    <a:pt x="477" y="0"/>
                  </a:moveTo>
                  <a:cubicBezTo>
                    <a:pt x="10" y="0"/>
                    <a:pt x="10" y="0"/>
                    <a:pt x="10" y="0"/>
                  </a:cubicBezTo>
                  <a:cubicBezTo>
                    <a:pt x="6" y="7"/>
                    <a:pt x="3" y="14"/>
                    <a:pt x="0" y="21"/>
                  </a:cubicBezTo>
                  <a:cubicBezTo>
                    <a:pt x="487" y="21"/>
                    <a:pt x="487" y="21"/>
                    <a:pt x="487" y="21"/>
                  </a:cubicBezTo>
                  <a:cubicBezTo>
                    <a:pt x="484" y="14"/>
                    <a:pt x="481" y="7"/>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37">
              <a:extLst>
                <a:ext uri="{FF2B5EF4-FFF2-40B4-BE49-F238E27FC236}">
                  <a16:creationId xmlns:a16="http://schemas.microsoft.com/office/drawing/2014/main" id="{FE1E7B6C-ABCA-42DE-B82A-CCB899D13365}"/>
                </a:ext>
              </a:extLst>
            </p:cNvPr>
            <p:cNvSpPr>
              <a:spLocks/>
            </p:cNvSpPr>
            <p:nvPr/>
          </p:nvSpPr>
          <p:spPr bwMode="auto">
            <a:xfrm>
              <a:off x="10148888" y="-1474986"/>
              <a:ext cx="1633538" cy="66675"/>
            </a:xfrm>
            <a:custGeom>
              <a:avLst/>
              <a:gdLst>
                <a:gd name="T0" fmla="*/ 510 w 515"/>
                <a:gd name="T1" fmla="*/ 0 h 21"/>
                <a:gd name="T2" fmla="*/ 5 w 515"/>
                <a:gd name="T3" fmla="*/ 0 h 21"/>
                <a:gd name="T4" fmla="*/ 0 w 515"/>
                <a:gd name="T5" fmla="*/ 21 h 21"/>
                <a:gd name="T6" fmla="*/ 515 w 515"/>
                <a:gd name="T7" fmla="*/ 21 h 21"/>
                <a:gd name="T8" fmla="*/ 510 w 515"/>
                <a:gd name="T9" fmla="*/ 0 h 21"/>
              </a:gdLst>
              <a:ahLst/>
              <a:cxnLst>
                <a:cxn ang="0">
                  <a:pos x="T0" y="T1"/>
                </a:cxn>
                <a:cxn ang="0">
                  <a:pos x="T2" y="T3"/>
                </a:cxn>
                <a:cxn ang="0">
                  <a:pos x="T4" y="T5"/>
                </a:cxn>
                <a:cxn ang="0">
                  <a:pos x="T6" y="T7"/>
                </a:cxn>
                <a:cxn ang="0">
                  <a:pos x="T8" y="T9"/>
                </a:cxn>
              </a:cxnLst>
              <a:rect l="0" t="0" r="r" b="b"/>
              <a:pathLst>
                <a:path w="515" h="21">
                  <a:moveTo>
                    <a:pt x="510" y="0"/>
                  </a:moveTo>
                  <a:cubicBezTo>
                    <a:pt x="5" y="0"/>
                    <a:pt x="5" y="0"/>
                    <a:pt x="5" y="0"/>
                  </a:cubicBezTo>
                  <a:cubicBezTo>
                    <a:pt x="3" y="7"/>
                    <a:pt x="2" y="14"/>
                    <a:pt x="0" y="21"/>
                  </a:cubicBezTo>
                  <a:cubicBezTo>
                    <a:pt x="515" y="21"/>
                    <a:pt x="515" y="21"/>
                    <a:pt x="515" y="21"/>
                  </a:cubicBezTo>
                  <a:cubicBezTo>
                    <a:pt x="513" y="14"/>
                    <a:pt x="512" y="7"/>
                    <a:pt x="5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38">
              <a:extLst>
                <a:ext uri="{FF2B5EF4-FFF2-40B4-BE49-F238E27FC236}">
                  <a16:creationId xmlns:a16="http://schemas.microsoft.com/office/drawing/2014/main" id="{2218700D-E43C-41CA-B67B-42576415A29D}"/>
                </a:ext>
              </a:extLst>
            </p:cNvPr>
            <p:cNvSpPr>
              <a:spLocks/>
            </p:cNvSpPr>
            <p:nvPr/>
          </p:nvSpPr>
          <p:spPr bwMode="auto">
            <a:xfrm>
              <a:off x="10136188" y="-1319411"/>
              <a:ext cx="1658938" cy="66675"/>
            </a:xfrm>
            <a:custGeom>
              <a:avLst/>
              <a:gdLst>
                <a:gd name="T0" fmla="*/ 522 w 523"/>
                <a:gd name="T1" fmla="*/ 0 h 21"/>
                <a:gd name="T2" fmla="*/ 1 w 523"/>
                <a:gd name="T3" fmla="*/ 0 h 21"/>
                <a:gd name="T4" fmla="*/ 0 w 523"/>
                <a:gd name="T5" fmla="*/ 21 h 21"/>
                <a:gd name="T6" fmla="*/ 523 w 523"/>
                <a:gd name="T7" fmla="*/ 21 h 21"/>
                <a:gd name="T8" fmla="*/ 522 w 523"/>
                <a:gd name="T9" fmla="*/ 0 h 21"/>
              </a:gdLst>
              <a:ahLst/>
              <a:cxnLst>
                <a:cxn ang="0">
                  <a:pos x="T0" y="T1"/>
                </a:cxn>
                <a:cxn ang="0">
                  <a:pos x="T2" y="T3"/>
                </a:cxn>
                <a:cxn ang="0">
                  <a:pos x="T4" y="T5"/>
                </a:cxn>
                <a:cxn ang="0">
                  <a:pos x="T6" y="T7"/>
                </a:cxn>
                <a:cxn ang="0">
                  <a:pos x="T8" y="T9"/>
                </a:cxn>
              </a:cxnLst>
              <a:rect l="0" t="0" r="r" b="b"/>
              <a:pathLst>
                <a:path w="523" h="21">
                  <a:moveTo>
                    <a:pt x="522" y="0"/>
                  </a:moveTo>
                  <a:cubicBezTo>
                    <a:pt x="1" y="0"/>
                    <a:pt x="1" y="0"/>
                    <a:pt x="1" y="0"/>
                  </a:cubicBezTo>
                  <a:cubicBezTo>
                    <a:pt x="0" y="6"/>
                    <a:pt x="0" y="13"/>
                    <a:pt x="0" y="21"/>
                  </a:cubicBezTo>
                  <a:cubicBezTo>
                    <a:pt x="523" y="21"/>
                    <a:pt x="523" y="21"/>
                    <a:pt x="523" y="21"/>
                  </a:cubicBezTo>
                  <a:cubicBezTo>
                    <a:pt x="523" y="13"/>
                    <a:pt x="523" y="6"/>
                    <a:pt x="52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39">
              <a:extLst>
                <a:ext uri="{FF2B5EF4-FFF2-40B4-BE49-F238E27FC236}">
                  <a16:creationId xmlns:a16="http://schemas.microsoft.com/office/drawing/2014/main" id="{2D9D76FB-3F15-4A28-A477-0A0DEAEA45F5}"/>
                </a:ext>
              </a:extLst>
            </p:cNvPr>
            <p:cNvSpPr>
              <a:spLocks/>
            </p:cNvSpPr>
            <p:nvPr/>
          </p:nvSpPr>
          <p:spPr bwMode="auto">
            <a:xfrm>
              <a:off x="10139363" y="-1167011"/>
              <a:ext cx="1652588" cy="66675"/>
            </a:xfrm>
            <a:custGeom>
              <a:avLst/>
              <a:gdLst>
                <a:gd name="T0" fmla="*/ 521 w 521"/>
                <a:gd name="T1" fmla="*/ 0 h 21"/>
                <a:gd name="T2" fmla="*/ 0 w 521"/>
                <a:gd name="T3" fmla="*/ 0 h 21"/>
                <a:gd name="T4" fmla="*/ 3 w 521"/>
                <a:gd name="T5" fmla="*/ 21 h 21"/>
                <a:gd name="T6" fmla="*/ 518 w 521"/>
                <a:gd name="T7" fmla="*/ 21 h 21"/>
                <a:gd name="T8" fmla="*/ 521 w 521"/>
                <a:gd name="T9" fmla="*/ 0 h 21"/>
              </a:gdLst>
              <a:ahLst/>
              <a:cxnLst>
                <a:cxn ang="0">
                  <a:pos x="T0" y="T1"/>
                </a:cxn>
                <a:cxn ang="0">
                  <a:pos x="T2" y="T3"/>
                </a:cxn>
                <a:cxn ang="0">
                  <a:pos x="T4" y="T5"/>
                </a:cxn>
                <a:cxn ang="0">
                  <a:pos x="T6" y="T7"/>
                </a:cxn>
                <a:cxn ang="0">
                  <a:pos x="T8" y="T9"/>
                </a:cxn>
              </a:cxnLst>
              <a:rect l="0" t="0" r="r" b="b"/>
              <a:pathLst>
                <a:path w="521" h="21">
                  <a:moveTo>
                    <a:pt x="521" y="0"/>
                  </a:moveTo>
                  <a:cubicBezTo>
                    <a:pt x="0" y="0"/>
                    <a:pt x="0" y="0"/>
                    <a:pt x="0" y="0"/>
                  </a:cubicBezTo>
                  <a:cubicBezTo>
                    <a:pt x="1" y="7"/>
                    <a:pt x="2" y="14"/>
                    <a:pt x="3" y="21"/>
                  </a:cubicBezTo>
                  <a:cubicBezTo>
                    <a:pt x="518" y="21"/>
                    <a:pt x="518" y="21"/>
                    <a:pt x="518" y="21"/>
                  </a:cubicBezTo>
                  <a:cubicBezTo>
                    <a:pt x="519" y="14"/>
                    <a:pt x="520" y="7"/>
                    <a:pt x="52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40">
              <a:extLst>
                <a:ext uri="{FF2B5EF4-FFF2-40B4-BE49-F238E27FC236}">
                  <a16:creationId xmlns:a16="http://schemas.microsoft.com/office/drawing/2014/main" id="{E123AC84-02B8-4584-8A9B-4367698A866E}"/>
                </a:ext>
              </a:extLst>
            </p:cNvPr>
            <p:cNvSpPr>
              <a:spLocks/>
            </p:cNvSpPr>
            <p:nvPr/>
          </p:nvSpPr>
          <p:spPr bwMode="auto">
            <a:xfrm>
              <a:off x="10167938" y="-1014611"/>
              <a:ext cx="1595438" cy="66675"/>
            </a:xfrm>
            <a:custGeom>
              <a:avLst/>
              <a:gdLst>
                <a:gd name="T0" fmla="*/ 503 w 503"/>
                <a:gd name="T1" fmla="*/ 0 h 21"/>
                <a:gd name="T2" fmla="*/ 0 w 503"/>
                <a:gd name="T3" fmla="*/ 0 h 21"/>
                <a:gd name="T4" fmla="*/ 8 w 503"/>
                <a:gd name="T5" fmla="*/ 21 h 21"/>
                <a:gd name="T6" fmla="*/ 495 w 503"/>
                <a:gd name="T7" fmla="*/ 21 h 21"/>
                <a:gd name="T8" fmla="*/ 503 w 503"/>
                <a:gd name="T9" fmla="*/ 0 h 21"/>
              </a:gdLst>
              <a:ahLst/>
              <a:cxnLst>
                <a:cxn ang="0">
                  <a:pos x="T0" y="T1"/>
                </a:cxn>
                <a:cxn ang="0">
                  <a:pos x="T2" y="T3"/>
                </a:cxn>
                <a:cxn ang="0">
                  <a:pos x="T4" y="T5"/>
                </a:cxn>
                <a:cxn ang="0">
                  <a:pos x="T6" y="T7"/>
                </a:cxn>
                <a:cxn ang="0">
                  <a:pos x="T8" y="T9"/>
                </a:cxn>
              </a:cxnLst>
              <a:rect l="0" t="0" r="r" b="b"/>
              <a:pathLst>
                <a:path w="503" h="21">
                  <a:moveTo>
                    <a:pt x="503" y="0"/>
                  </a:moveTo>
                  <a:cubicBezTo>
                    <a:pt x="0" y="0"/>
                    <a:pt x="0" y="0"/>
                    <a:pt x="0" y="0"/>
                  </a:cubicBezTo>
                  <a:cubicBezTo>
                    <a:pt x="2" y="7"/>
                    <a:pt x="5" y="14"/>
                    <a:pt x="8" y="21"/>
                  </a:cubicBezTo>
                  <a:cubicBezTo>
                    <a:pt x="495" y="21"/>
                    <a:pt x="495" y="21"/>
                    <a:pt x="495" y="21"/>
                  </a:cubicBezTo>
                  <a:cubicBezTo>
                    <a:pt x="498" y="14"/>
                    <a:pt x="500" y="7"/>
                    <a:pt x="50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41">
              <a:extLst>
                <a:ext uri="{FF2B5EF4-FFF2-40B4-BE49-F238E27FC236}">
                  <a16:creationId xmlns:a16="http://schemas.microsoft.com/office/drawing/2014/main" id="{5878B319-F7AB-4A46-BCAA-A8086FC45BD2}"/>
                </a:ext>
              </a:extLst>
            </p:cNvPr>
            <p:cNvSpPr>
              <a:spLocks/>
            </p:cNvSpPr>
            <p:nvPr/>
          </p:nvSpPr>
          <p:spPr bwMode="auto">
            <a:xfrm>
              <a:off x="10231438" y="-862211"/>
              <a:ext cx="1468438" cy="66675"/>
            </a:xfrm>
            <a:custGeom>
              <a:avLst/>
              <a:gdLst>
                <a:gd name="T0" fmla="*/ 463 w 463"/>
                <a:gd name="T1" fmla="*/ 0 h 21"/>
                <a:gd name="T2" fmla="*/ 0 w 463"/>
                <a:gd name="T3" fmla="*/ 0 h 21"/>
                <a:gd name="T4" fmla="*/ 12 w 463"/>
                <a:gd name="T5" fmla="*/ 21 h 21"/>
                <a:gd name="T6" fmla="*/ 450 w 463"/>
                <a:gd name="T7" fmla="*/ 21 h 21"/>
                <a:gd name="T8" fmla="*/ 463 w 463"/>
                <a:gd name="T9" fmla="*/ 0 h 21"/>
              </a:gdLst>
              <a:ahLst/>
              <a:cxnLst>
                <a:cxn ang="0">
                  <a:pos x="T0" y="T1"/>
                </a:cxn>
                <a:cxn ang="0">
                  <a:pos x="T2" y="T3"/>
                </a:cxn>
                <a:cxn ang="0">
                  <a:pos x="T4" y="T5"/>
                </a:cxn>
                <a:cxn ang="0">
                  <a:pos x="T6" y="T7"/>
                </a:cxn>
                <a:cxn ang="0">
                  <a:pos x="T8" y="T9"/>
                </a:cxn>
              </a:cxnLst>
              <a:rect l="0" t="0" r="r" b="b"/>
              <a:pathLst>
                <a:path w="463" h="21">
                  <a:moveTo>
                    <a:pt x="463" y="0"/>
                  </a:moveTo>
                  <a:cubicBezTo>
                    <a:pt x="0" y="0"/>
                    <a:pt x="0" y="0"/>
                    <a:pt x="0" y="0"/>
                  </a:cubicBezTo>
                  <a:cubicBezTo>
                    <a:pt x="4" y="7"/>
                    <a:pt x="8" y="14"/>
                    <a:pt x="12" y="21"/>
                  </a:cubicBezTo>
                  <a:cubicBezTo>
                    <a:pt x="450" y="21"/>
                    <a:pt x="450" y="21"/>
                    <a:pt x="450" y="21"/>
                  </a:cubicBezTo>
                  <a:cubicBezTo>
                    <a:pt x="455" y="14"/>
                    <a:pt x="459" y="7"/>
                    <a:pt x="46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42">
              <a:extLst>
                <a:ext uri="{FF2B5EF4-FFF2-40B4-BE49-F238E27FC236}">
                  <a16:creationId xmlns:a16="http://schemas.microsoft.com/office/drawing/2014/main" id="{F05460CB-E06B-442C-9354-7F1907431F41}"/>
                </a:ext>
              </a:extLst>
            </p:cNvPr>
            <p:cNvSpPr>
              <a:spLocks/>
            </p:cNvSpPr>
            <p:nvPr/>
          </p:nvSpPr>
          <p:spPr bwMode="auto">
            <a:xfrm>
              <a:off x="10336213" y="-709811"/>
              <a:ext cx="1258888" cy="66675"/>
            </a:xfrm>
            <a:custGeom>
              <a:avLst/>
              <a:gdLst>
                <a:gd name="T0" fmla="*/ 397 w 397"/>
                <a:gd name="T1" fmla="*/ 0 h 21"/>
                <a:gd name="T2" fmla="*/ 0 w 397"/>
                <a:gd name="T3" fmla="*/ 0 h 21"/>
                <a:gd name="T4" fmla="*/ 20 w 397"/>
                <a:gd name="T5" fmla="*/ 21 h 21"/>
                <a:gd name="T6" fmla="*/ 377 w 397"/>
                <a:gd name="T7" fmla="*/ 21 h 21"/>
                <a:gd name="T8" fmla="*/ 397 w 397"/>
                <a:gd name="T9" fmla="*/ 0 h 21"/>
              </a:gdLst>
              <a:ahLst/>
              <a:cxnLst>
                <a:cxn ang="0">
                  <a:pos x="T0" y="T1"/>
                </a:cxn>
                <a:cxn ang="0">
                  <a:pos x="T2" y="T3"/>
                </a:cxn>
                <a:cxn ang="0">
                  <a:pos x="T4" y="T5"/>
                </a:cxn>
                <a:cxn ang="0">
                  <a:pos x="T6" y="T7"/>
                </a:cxn>
                <a:cxn ang="0">
                  <a:pos x="T8" y="T9"/>
                </a:cxn>
              </a:cxnLst>
              <a:rect l="0" t="0" r="r" b="b"/>
              <a:pathLst>
                <a:path w="397" h="21">
                  <a:moveTo>
                    <a:pt x="397" y="0"/>
                  </a:moveTo>
                  <a:cubicBezTo>
                    <a:pt x="0" y="0"/>
                    <a:pt x="0" y="0"/>
                    <a:pt x="0" y="0"/>
                  </a:cubicBezTo>
                  <a:cubicBezTo>
                    <a:pt x="6" y="7"/>
                    <a:pt x="13" y="14"/>
                    <a:pt x="20" y="21"/>
                  </a:cubicBezTo>
                  <a:cubicBezTo>
                    <a:pt x="377" y="21"/>
                    <a:pt x="377" y="21"/>
                    <a:pt x="377" y="21"/>
                  </a:cubicBezTo>
                  <a:cubicBezTo>
                    <a:pt x="384" y="14"/>
                    <a:pt x="391" y="7"/>
                    <a:pt x="39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43">
              <a:extLst>
                <a:ext uri="{FF2B5EF4-FFF2-40B4-BE49-F238E27FC236}">
                  <a16:creationId xmlns:a16="http://schemas.microsoft.com/office/drawing/2014/main" id="{BE5098B0-B8A8-4996-B307-44F7FF9053BD}"/>
                </a:ext>
              </a:extLst>
            </p:cNvPr>
            <p:cNvSpPr>
              <a:spLocks/>
            </p:cNvSpPr>
            <p:nvPr/>
          </p:nvSpPr>
          <p:spPr bwMode="auto">
            <a:xfrm>
              <a:off x="10510838" y="-557411"/>
              <a:ext cx="909638" cy="66675"/>
            </a:xfrm>
            <a:custGeom>
              <a:avLst/>
              <a:gdLst>
                <a:gd name="T0" fmla="*/ 287 w 287"/>
                <a:gd name="T1" fmla="*/ 0 h 21"/>
                <a:gd name="T2" fmla="*/ 0 w 287"/>
                <a:gd name="T3" fmla="*/ 0 h 21"/>
                <a:gd name="T4" fmla="*/ 38 w 287"/>
                <a:gd name="T5" fmla="*/ 21 h 21"/>
                <a:gd name="T6" fmla="*/ 249 w 287"/>
                <a:gd name="T7" fmla="*/ 21 h 21"/>
                <a:gd name="T8" fmla="*/ 287 w 287"/>
                <a:gd name="T9" fmla="*/ 0 h 21"/>
              </a:gdLst>
              <a:ahLst/>
              <a:cxnLst>
                <a:cxn ang="0">
                  <a:pos x="T0" y="T1"/>
                </a:cxn>
                <a:cxn ang="0">
                  <a:pos x="T2" y="T3"/>
                </a:cxn>
                <a:cxn ang="0">
                  <a:pos x="T4" y="T5"/>
                </a:cxn>
                <a:cxn ang="0">
                  <a:pos x="T6" y="T7"/>
                </a:cxn>
                <a:cxn ang="0">
                  <a:pos x="T8" y="T9"/>
                </a:cxn>
              </a:cxnLst>
              <a:rect l="0" t="0" r="r" b="b"/>
              <a:pathLst>
                <a:path w="287" h="21">
                  <a:moveTo>
                    <a:pt x="287" y="0"/>
                  </a:moveTo>
                  <a:cubicBezTo>
                    <a:pt x="0" y="0"/>
                    <a:pt x="0" y="0"/>
                    <a:pt x="0" y="0"/>
                  </a:cubicBezTo>
                  <a:cubicBezTo>
                    <a:pt x="12" y="8"/>
                    <a:pt x="25" y="15"/>
                    <a:pt x="38" y="21"/>
                  </a:cubicBezTo>
                  <a:cubicBezTo>
                    <a:pt x="249" y="21"/>
                    <a:pt x="249" y="21"/>
                    <a:pt x="249" y="21"/>
                  </a:cubicBezTo>
                  <a:cubicBezTo>
                    <a:pt x="262" y="15"/>
                    <a:pt x="275" y="8"/>
                    <a:pt x="2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descr="Logo, company name&#10;&#10;Description automatically generated">
            <a:extLst>
              <a:ext uri="{FF2B5EF4-FFF2-40B4-BE49-F238E27FC236}">
                <a16:creationId xmlns:a16="http://schemas.microsoft.com/office/drawing/2014/main" id="{B6B99482-EA5D-A669-EBD0-F5889AB77E27}"/>
              </a:ext>
            </a:extLst>
          </p:cNvPr>
          <p:cNvPicPr>
            <a:picLocks noChangeAspect="1"/>
          </p:cNvPicPr>
          <p:nvPr/>
        </p:nvPicPr>
        <p:blipFill>
          <a:blip r:embed="rId3"/>
          <a:stretch>
            <a:fillRect/>
          </a:stretch>
        </p:blipFill>
        <p:spPr>
          <a:xfrm>
            <a:off x="9043824" y="1866704"/>
            <a:ext cx="2976591" cy="1925517"/>
          </a:xfrm>
          <a:prstGeom prst="rect">
            <a:avLst/>
          </a:prstGeom>
        </p:spPr>
      </p:pic>
      <p:sp>
        <p:nvSpPr>
          <p:cNvPr id="349" name="TextBox 348">
            <a:extLst>
              <a:ext uri="{FF2B5EF4-FFF2-40B4-BE49-F238E27FC236}">
                <a16:creationId xmlns:a16="http://schemas.microsoft.com/office/drawing/2014/main" id="{AF844638-FE35-4786-991D-14F830E707D9}"/>
              </a:ext>
            </a:extLst>
          </p:cNvPr>
          <p:cNvSpPr txBox="1"/>
          <p:nvPr/>
        </p:nvSpPr>
        <p:spPr>
          <a:xfrm>
            <a:off x="444180" y="4282440"/>
            <a:ext cx="3034946" cy="477054"/>
          </a:xfrm>
          <a:prstGeom prst="rect">
            <a:avLst/>
          </a:prstGeom>
          <a:noFill/>
        </p:spPr>
        <p:txBody>
          <a:bodyPr wrap="square" rtlCol="0">
            <a:spAutoFit/>
          </a:bodyPr>
          <a:lstStyle/>
          <a:p>
            <a:r>
              <a:rPr lang="en-US" sz="2400" spc="300" dirty="0">
                <a:solidFill>
                  <a:srgbClr val="FDE3A3"/>
                </a:solidFill>
              </a:rPr>
              <a:t>November 18, 2022</a:t>
            </a:r>
          </a:p>
        </p:txBody>
      </p:sp>
      <p:sp>
        <p:nvSpPr>
          <p:cNvPr id="2" name="TextBox 1">
            <a:extLst>
              <a:ext uri="{FF2B5EF4-FFF2-40B4-BE49-F238E27FC236}">
                <a16:creationId xmlns:a16="http://schemas.microsoft.com/office/drawing/2014/main" id="{F134D11B-AFED-C909-4796-F4C024A76286}"/>
              </a:ext>
            </a:extLst>
          </p:cNvPr>
          <p:cNvSpPr txBox="1"/>
          <p:nvPr/>
        </p:nvSpPr>
        <p:spPr>
          <a:xfrm>
            <a:off x="444180" y="6402025"/>
            <a:ext cx="2670811" cy="276999"/>
          </a:xfrm>
          <a:prstGeom prst="rect">
            <a:avLst/>
          </a:prstGeom>
          <a:noFill/>
        </p:spPr>
        <p:txBody>
          <a:bodyPr wrap="square" rtlCol="0">
            <a:spAutoFit/>
          </a:bodyPr>
          <a:lstStyle/>
          <a:p>
            <a:r>
              <a:rPr lang="en-US" sz="1200" dirty="0">
                <a:solidFill>
                  <a:schemeClr val="bg1">
                    <a:lumMod val="85000"/>
                  </a:schemeClr>
                </a:solidFill>
              </a:rPr>
              <a:t>Last updated 9/8/2022</a:t>
            </a:r>
          </a:p>
        </p:txBody>
      </p:sp>
    </p:spTree>
    <p:extLst>
      <p:ext uri="{BB962C8B-B14F-4D97-AF65-F5344CB8AC3E}">
        <p14:creationId xmlns:p14="http://schemas.microsoft.com/office/powerpoint/2010/main" val="2919747012"/>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B5128B-8529-80C6-6ED5-B5A1FA2723C7}"/>
              </a:ext>
            </a:extLst>
          </p:cNvPr>
          <p:cNvGraphicFramePr/>
          <p:nvPr>
            <p:extLst>
              <p:ext uri="{D42A27DB-BD31-4B8C-83A1-F6EECF244321}">
                <p14:modId xmlns:p14="http://schemas.microsoft.com/office/powerpoint/2010/main" val="2958484421"/>
              </p:ext>
            </p:extLst>
          </p:nvPr>
        </p:nvGraphicFramePr>
        <p:xfrm>
          <a:off x="459740" y="1162963"/>
          <a:ext cx="10411460" cy="559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F4F9AA5-E55F-E414-81B5-A788500BEFDA}"/>
              </a:ext>
            </a:extLst>
          </p:cNvPr>
          <p:cNvGrpSpPr/>
          <p:nvPr/>
        </p:nvGrpSpPr>
        <p:grpSpPr>
          <a:xfrm>
            <a:off x="321797" y="192357"/>
            <a:ext cx="10163324" cy="806010"/>
            <a:chOff x="705488" y="785647"/>
            <a:chExt cx="7522662" cy="806010"/>
          </a:xfrm>
        </p:grpSpPr>
        <p:sp>
          <p:nvSpPr>
            <p:cNvPr id="5" name="TextBox 4">
              <a:extLst>
                <a:ext uri="{FF2B5EF4-FFF2-40B4-BE49-F238E27FC236}">
                  <a16:creationId xmlns:a16="http://schemas.microsoft.com/office/drawing/2014/main" id="{5ADD0C9D-D573-3234-6CED-A39D2B03090F}"/>
                </a:ext>
              </a:extLst>
            </p:cNvPr>
            <p:cNvSpPr txBox="1"/>
            <p:nvPr/>
          </p:nvSpPr>
          <p:spPr>
            <a:xfrm>
              <a:off x="807591" y="803932"/>
              <a:ext cx="7420559" cy="769441"/>
            </a:xfrm>
            <a:prstGeom prst="rect">
              <a:avLst/>
            </a:prstGeom>
            <a:noFill/>
          </p:spPr>
          <p:txBody>
            <a:bodyPr wrap="square" rtlCol="0">
              <a:spAutoFit/>
            </a:bodyPr>
            <a:lstStyle/>
            <a:p>
              <a:r>
                <a:rPr lang="en-US" sz="4400" spc="-100" dirty="0">
                  <a:solidFill>
                    <a:schemeClr val="accent1"/>
                  </a:solidFill>
                  <a:latin typeface="+mj-lt"/>
                </a:rPr>
                <a:t>Focus: </a:t>
              </a:r>
              <a:r>
                <a:rPr lang="en-US" sz="2400" spc="-100" dirty="0">
                  <a:solidFill>
                    <a:schemeClr val="accent1"/>
                  </a:solidFill>
                  <a:latin typeface="+mj-lt"/>
                </a:rPr>
                <a:t>Create a detailed campus card access and security systems design with recommendations that: </a:t>
              </a:r>
              <a:endParaRPr lang="en-US" sz="4400" spc="-100" dirty="0">
                <a:solidFill>
                  <a:schemeClr val="accent1"/>
                </a:solidFill>
                <a:latin typeface="+mj-lt"/>
              </a:endParaRPr>
            </a:p>
          </p:txBody>
        </p:sp>
        <p:cxnSp>
          <p:nvCxnSpPr>
            <p:cNvPr id="6" name="Straight Connector 5">
              <a:extLst>
                <a:ext uri="{FF2B5EF4-FFF2-40B4-BE49-F238E27FC236}">
                  <a16:creationId xmlns:a16="http://schemas.microsoft.com/office/drawing/2014/main" id="{4541E99F-B4C0-97DB-26D3-6DA74BE91F97}"/>
                </a:ext>
              </a:extLst>
            </p:cNvPr>
            <p:cNvCxnSpPr>
              <a:cxnSpLocks/>
            </p:cNvCxnSpPr>
            <p:nvPr/>
          </p:nvCxnSpPr>
          <p:spPr>
            <a:xfrm>
              <a:off x="705488" y="785647"/>
              <a:ext cx="0" cy="806010"/>
            </a:xfrm>
            <a:prstGeom prst="line">
              <a:avLst/>
            </a:prstGeom>
            <a:ln w="76200" cap="sq"/>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501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B5128B-8529-80C6-6ED5-B5A1FA2723C7}"/>
              </a:ext>
            </a:extLst>
          </p:cNvPr>
          <p:cNvGraphicFramePr/>
          <p:nvPr>
            <p:extLst>
              <p:ext uri="{D42A27DB-BD31-4B8C-83A1-F6EECF244321}">
                <p14:modId xmlns:p14="http://schemas.microsoft.com/office/powerpoint/2010/main" val="4104362784"/>
              </p:ext>
            </p:extLst>
          </p:nvPr>
        </p:nvGraphicFramePr>
        <p:xfrm>
          <a:off x="459740" y="1264563"/>
          <a:ext cx="10411460" cy="559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5F4F9AA5-E55F-E414-81B5-A788500BEFDA}"/>
              </a:ext>
            </a:extLst>
          </p:cNvPr>
          <p:cNvGrpSpPr/>
          <p:nvPr/>
        </p:nvGrpSpPr>
        <p:grpSpPr>
          <a:xfrm>
            <a:off x="321797" y="385397"/>
            <a:ext cx="7522661" cy="806010"/>
            <a:chOff x="705488" y="785647"/>
            <a:chExt cx="7522661" cy="806010"/>
          </a:xfrm>
        </p:grpSpPr>
        <p:sp>
          <p:nvSpPr>
            <p:cNvPr id="5" name="TextBox 4">
              <a:extLst>
                <a:ext uri="{FF2B5EF4-FFF2-40B4-BE49-F238E27FC236}">
                  <a16:creationId xmlns:a16="http://schemas.microsoft.com/office/drawing/2014/main" id="{5ADD0C9D-D573-3234-6CED-A39D2B03090F}"/>
                </a:ext>
              </a:extLst>
            </p:cNvPr>
            <p:cNvSpPr txBox="1"/>
            <p:nvPr/>
          </p:nvSpPr>
          <p:spPr>
            <a:xfrm>
              <a:off x="1038815" y="803932"/>
              <a:ext cx="7189334" cy="769441"/>
            </a:xfrm>
            <a:prstGeom prst="rect">
              <a:avLst/>
            </a:prstGeom>
            <a:noFill/>
          </p:spPr>
          <p:txBody>
            <a:bodyPr wrap="square" rtlCol="0">
              <a:spAutoFit/>
            </a:bodyPr>
            <a:lstStyle/>
            <a:p>
              <a:r>
                <a:rPr lang="en-US" sz="4400" spc="-100" dirty="0">
                  <a:solidFill>
                    <a:schemeClr val="accent1"/>
                  </a:solidFill>
                  <a:latin typeface="+mj-lt"/>
                </a:rPr>
                <a:t>Scope of Work</a:t>
              </a:r>
            </a:p>
          </p:txBody>
        </p:sp>
        <p:cxnSp>
          <p:nvCxnSpPr>
            <p:cNvPr id="6" name="Straight Connector 5">
              <a:extLst>
                <a:ext uri="{FF2B5EF4-FFF2-40B4-BE49-F238E27FC236}">
                  <a16:creationId xmlns:a16="http://schemas.microsoft.com/office/drawing/2014/main" id="{4541E99F-B4C0-97DB-26D3-6DA74BE91F97}"/>
                </a:ext>
              </a:extLst>
            </p:cNvPr>
            <p:cNvCxnSpPr>
              <a:cxnSpLocks/>
            </p:cNvCxnSpPr>
            <p:nvPr/>
          </p:nvCxnSpPr>
          <p:spPr>
            <a:xfrm>
              <a:off x="705488" y="785647"/>
              <a:ext cx="0" cy="806010"/>
            </a:xfrm>
            <a:prstGeom prst="line">
              <a:avLst/>
            </a:prstGeom>
            <a:ln w="76200" cap="sq"/>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B0D5D925-054C-B6E9-CB4D-B9E8A54006CB}"/>
              </a:ext>
            </a:extLst>
          </p:cNvPr>
          <p:cNvSpPr txBox="1"/>
          <p:nvPr/>
        </p:nvSpPr>
        <p:spPr>
          <a:xfrm>
            <a:off x="3902989" y="25400"/>
            <a:ext cx="4386022" cy="369332"/>
          </a:xfrm>
          <a:prstGeom prst="rect">
            <a:avLst/>
          </a:prstGeom>
          <a:noFill/>
        </p:spPr>
        <p:txBody>
          <a:bodyPr wrap="square" rtlCol="0">
            <a:spAutoFit/>
          </a:bodyPr>
          <a:lstStyle/>
          <a:p>
            <a:pPr algn="ctr"/>
            <a:r>
              <a:rPr lang="en-US" sz="1800" dirty="0"/>
              <a:t>Campus Access </a:t>
            </a:r>
            <a:r>
              <a:rPr lang="en-US" sz="1100" dirty="0"/>
              <a:t>&amp;</a:t>
            </a:r>
            <a:r>
              <a:rPr lang="en-US" sz="1800" dirty="0"/>
              <a:t> Security Systems Replacement Project</a:t>
            </a:r>
            <a:endParaRPr lang="en-US" dirty="0"/>
          </a:p>
        </p:txBody>
      </p:sp>
    </p:spTree>
    <p:extLst>
      <p:ext uri="{BB962C8B-B14F-4D97-AF65-F5344CB8AC3E}">
        <p14:creationId xmlns:p14="http://schemas.microsoft.com/office/powerpoint/2010/main" val="173271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1D09C73B-156B-518C-3971-946E45E6C8C8}"/>
              </a:ext>
            </a:extLst>
          </p:cNvPr>
          <p:cNvGrpSpPr/>
          <p:nvPr/>
        </p:nvGrpSpPr>
        <p:grpSpPr>
          <a:xfrm>
            <a:off x="321797" y="451437"/>
            <a:ext cx="7522661" cy="806010"/>
            <a:chOff x="705488" y="785647"/>
            <a:chExt cx="7522661" cy="806010"/>
          </a:xfrm>
        </p:grpSpPr>
        <p:sp>
          <p:nvSpPr>
            <p:cNvPr id="56" name="TextBox 55">
              <a:extLst>
                <a:ext uri="{FF2B5EF4-FFF2-40B4-BE49-F238E27FC236}">
                  <a16:creationId xmlns:a16="http://schemas.microsoft.com/office/drawing/2014/main" id="{C43DCDA6-CC26-1A16-764A-1A921039F751}"/>
                </a:ext>
              </a:extLst>
            </p:cNvPr>
            <p:cNvSpPr txBox="1"/>
            <p:nvPr/>
          </p:nvSpPr>
          <p:spPr>
            <a:xfrm>
              <a:off x="1038815" y="803932"/>
              <a:ext cx="7189334" cy="769441"/>
            </a:xfrm>
            <a:prstGeom prst="rect">
              <a:avLst/>
            </a:prstGeom>
            <a:noFill/>
          </p:spPr>
          <p:txBody>
            <a:bodyPr wrap="square" rtlCol="0">
              <a:spAutoFit/>
            </a:bodyPr>
            <a:lstStyle/>
            <a:p>
              <a:r>
                <a:rPr lang="en-US" sz="4400" spc="-100" dirty="0">
                  <a:solidFill>
                    <a:schemeClr val="accent1"/>
                  </a:solidFill>
                  <a:latin typeface="+mj-lt"/>
                </a:rPr>
                <a:t>RFP Target Timeline</a:t>
              </a:r>
            </a:p>
          </p:txBody>
        </p:sp>
        <p:cxnSp>
          <p:nvCxnSpPr>
            <p:cNvPr id="57" name="Straight Connector 56">
              <a:extLst>
                <a:ext uri="{FF2B5EF4-FFF2-40B4-BE49-F238E27FC236}">
                  <a16:creationId xmlns:a16="http://schemas.microsoft.com/office/drawing/2014/main" id="{A330272E-1669-1906-3C2A-6E3A29F43174}"/>
                </a:ext>
              </a:extLst>
            </p:cNvPr>
            <p:cNvCxnSpPr>
              <a:cxnSpLocks/>
            </p:cNvCxnSpPr>
            <p:nvPr/>
          </p:nvCxnSpPr>
          <p:spPr>
            <a:xfrm>
              <a:off x="705488" y="785647"/>
              <a:ext cx="0" cy="806010"/>
            </a:xfrm>
            <a:prstGeom prst="line">
              <a:avLst/>
            </a:prstGeom>
            <a:ln w="76200" cap="sq"/>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246DA8B2-DF41-309E-3BBC-ED11F8A5EB68}"/>
              </a:ext>
            </a:extLst>
          </p:cNvPr>
          <p:cNvSpPr txBox="1"/>
          <p:nvPr/>
        </p:nvSpPr>
        <p:spPr>
          <a:xfrm>
            <a:off x="3902989" y="25400"/>
            <a:ext cx="4386022" cy="369332"/>
          </a:xfrm>
          <a:prstGeom prst="rect">
            <a:avLst/>
          </a:prstGeom>
          <a:noFill/>
        </p:spPr>
        <p:txBody>
          <a:bodyPr wrap="square" rtlCol="0">
            <a:spAutoFit/>
          </a:bodyPr>
          <a:lstStyle/>
          <a:p>
            <a:pPr algn="ctr"/>
            <a:r>
              <a:rPr lang="en-US" sz="1800" dirty="0"/>
              <a:t>Campus Access </a:t>
            </a:r>
            <a:r>
              <a:rPr lang="en-US" sz="1100" dirty="0"/>
              <a:t>&amp;</a:t>
            </a:r>
            <a:r>
              <a:rPr lang="en-US" sz="1800" dirty="0"/>
              <a:t> Security Systems Replacement Project</a:t>
            </a:r>
            <a:endParaRPr lang="en-US" dirty="0"/>
          </a:p>
        </p:txBody>
      </p:sp>
      <p:sp>
        <p:nvSpPr>
          <p:cNvPr id="19" name="Freeform 5">
            <a:extLst>
              <a:ext uri="{FF2B5EF4-FFF2-40B4-BE49-F238E27FC236}">
                <a16:creationId xmlns:a16="http://schemas.microsoft.com/office/drawing/2014/main" id="{A7808AC3-89BC-4F07-92C5-42C8B5E4E831}"/>
              </a:ext>
            </a:extLst>
          </p:cNvPr>
          <p:cNvSpPr>
            <a:spLocks/>
          </p:cNvSpPr>
          <p:nvPr/>
        </p:nvSpPr>
        <p:spPr bwMode="auto">
          <a:xfrm>
            <a:off x="379372" y="4488289"/>
            <a:ext cx="11494574" cy="69396"/>
          </a:xfrm>
          <a:custGeom>
            <a:avLst/>
            <a:gdLst>
              <a:gd name="T0" fmla="*/ 2789 w 2797"/>
              <a:gd name="T1" fmla="*/ 16 h 16"/>
              <a:gd name="T2" fmla="*/ 8 w 2797"/>
              <a:gd name="T3" fmla="*/ 16 h 16"/>
              <a:gd name="T4" fmla="*/ 0 w 2797"/>
              <a:gd name="T5" fmla="*/ 8 h 16"/>
              <a:gd name="T6" fmla="*/ 8 w 2797"/>
              <a:gd name="T7" fmla="*/ 0 h 16"/>
              <a:gd name="T8" fmla="*/ 2789 w 2797"/>
              <a:gd name="T9" fmla="*/ 0 h 16"/>
              <a:gd name="T10" fmla="*/ 2797 w 2797"/>
              <a:gd name="T11" fmla="*/ 8 h 16"/>
              <a:gd name="T12" fmla="*/ 2789 w 279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797" h="16">
                <a:moveTo>
                  <a:pt x="2789" y="16"/>
                </a:moveTo>
                <a:cubicBezTo>
                  <a:pt x="8" y="16"/>
                  <a:pt x="8" y="16"/>
                  <a:pt x="8" y="16"/>
                </a:cubicBezTo>
                <a:cubicBezTo>
                  <a:pt x="4" y="16"/>
                  <a:pt x="0" y="13"/>
                  <a:pt x="0" y="8"/>
                </a:cubicBezTo>
                <a:cubicBezTo>
                  <a:pt x="0" y="4"/>
                  <a:pt x="4" y="0"/>
                  <a:pt x="8" y="0"/>
                </a:cubicBezTo>
                <a:cubicBezTo>
                  <a:pt x="2789" y="0"/>
                  <a:pt x="2789" y="0"/>
                  <a:pt x="2789" y="0"/>
                </a:cubicBezTo>
                <a:cubicBezTo>
                  <a:pt x="2794" y="0"/>
                  <a:pt x="2797" y="4"/>
                  <a:pt x="2797" y="8"/>
                </a:cubicBezTo>
                <a:cubicBezTo>
                  <a:pt x="2797" y="13"/>
                  <a:pt x="2794" y="16"/>
                  <a:pt x="2789" y="16"/>
                </a:cubicBezTo>
                <a:close/>
              </a:path>
            </a:pathLst>
          </a:custGeom>
          <a:solidFill>
            <a:schemeClr val="bg1">
              <a:lumMod val="85000"/>
            </a:schemeClr>
          </a:solidFill>
          <a:ln>
            <a:noFill/>
          </a:ln>
        </p:spPr>
        <p:txBody>
          <a:bodyPr vert="horz" wrap="square" lIns="68580" tIns="34290" rIns="68580" bIns="34290" numCol="1" anchor="t" anchorCtr="0" compatLnSpc="1">
            <a:prstTxWarp prst="textNoShape">
              <a:avLst/>
            </a:prstTxWarp>
          </a:bodyPr>
          <a:lstStyle/>
          <a:p>
            <a:endParaRPr lang="en-US" sz="2000" dirty="0">
              <a:latin typeface="Agency FB" panose="020B0503020202020204" pitchFamily="34" charset="0"/>
            </a:endParaRPr>
          </a:p>
        </p:txBody>
      </p:sp>
      <p:cxnSp>
        <p:nvCxnSpPr>
          <p:cNvPr id="168" name="Straight Connector 167">
            <a:extLst>
              <a:ext uri="{FF2B5EF4-FFF2-40B4-BE49-F238E27FC236}">
                <a16:creationId xmlns:a16="http://schemas.microsoft.com/office/drawing/2014/main" id="{ACD075E8-F4B4-4C54-9F66-78583308281A}"/>
              </a:ext>
            </a:extLst>
          </p:cNvPr>
          <p:cNvCxnSpPr>
            <a:cxnSpLocks/>
          </p:cNvCxnSpPr>
          <p:nvPr/>
        </p:nvCxnSpPr>
        <p:spPr>
          <a:xfrm>
            <a:off x="5358620" y="4828775"/>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692B7B52-97B8-C5C4-FF34-EED83D61A673}"/>
              </a:ext>
            </a:extLst>
          </p:cNvPr>
          <p:cNvGrpSpPr/>
          <p:nvPr/>
        </p:nvGrpSpPr>
        <p:grpSpPr>
          <a:xfrm>
            <a:off x="84021" y="3337470"/>
            <a:ext cx="1239010" cy="2501430"/>
            <a:chOff x="84021" y="3388272"/>
            <a:chExt cx="1239010" cy="2501430"/>
          </a:xfrm>
        </p:grpSpPr>
        <p:sp>
          <p:nvSpPr>
            <p:cNvPr id="18" name="Freeform 14">
              <a:extLst>
                <a:ext uri="{FF2B5EF4-FFF2-40B4-BE49-F238E27FC236}">
                  <a16:creationId xmlns:a16="http://schemas.microsoft.com/office/drawing/2014/main" id="{49D9F686-29D8-7E91-4DE3-4D663399053D}"/>
                </a:ext>
              </a:extLst>
            </p:cNvPr>
            <p:cNvSpPr>
              <a:spLocks/>
            </p:cNvSpPr>
            <p:nvPr/>
          </p:nvSpPr>
          <p:spPr bwMode="auto">
            <a:xfrm>
              <a:off x="300447" y="3388272"/>
              <a:ext cx="806158" cy="1243119"/>
            </a:xfrm>
            <a:custGeom>
              <a:avLst/>
              <a:gdLst>
                <a:gd name="T0" fmla="*/ 291 w 291"/>
                <a:gd name="T1" fmla="*/ 145 h 447"/>
                <a:gd name="T2" fmla="*/ 146 w 291"/>
                <a:gd name="T3" fmla="*/ 0 h 447"/>
                <a:gd name="T4" fmla="*/ 0 w 291"/>
                <a:gd name="T5" fmla="*/ 145 h 447"/>
                <a:gd name="T6" fmla="*/ 141 w 291"/>
                <a:gd name="T7" fmla="*/ 290 h 447"/>
                <a:gd name="T8" fmla="*/ 141 w 291"/>
                <a:gd name="T9" fmla="*/ 291 h 447"/>
                <a:gd name="T10" fmla="*/ 141 w 291"/>
                <a:gd name="T11" fmla="*/ 394 h 447"/>
                <a:gd name="T12" fmla="*/ 119 w 291"/>
                <a:gd name="T13" fmla="*/ 420 h 447"/>
                <a:gd name="T14" fmla="*/ 146 w 291"/>
                <a:gd name="T15" fmla="*/ 447 h 447"/>
                <a:gd name="T16" fmla="*/ 172 w 291"/>
                <a:gd name="T17" fmla="*/ 420 h 447"/>
                <a:gd name="T18" fmla="*/ 151 w 291"/>
                <a:gd name="T19" fmla="*/ 394 h 447"/>
                <a:gd name="T20" fmla="*/ 151 w 291"/>
                <a:gd name="T21" fmla="*/ 291 h 447"/>
                <a:gd name="T22" fmla="*/ 151 w 291"/>
                <a:gd name="T23" fmla="*/ 290 h 447"/>
                <a:gd name="T24" fmla="*/ 291 w 291"/>
                <a:gd name="T25" fmla="*/ 14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447">
                  <a:moveTo>
                    <a:pt x="291" y="145"/>
                  </a:moveTo>
                  <a:cubicBezTo>
                    <a:pt x="291" y="65"/>
                    <a:pt x="226" y="0"/>
                    <a:pt x="146" y="0"/>
                  </a:cubicBezTo>
                  <a:cubicBezTo>
                    <a:pt x="65" y="0"/>
                    <a:pt x="0" y="65"/>
                    <a:pt x="0" y="145"/>
                  </a:cubicBezTo>
                  <a:cubicBezTo>
                    <a:pt x="0" y="224"/>
                    <a:pt x="63" y="288"/>
                    <a:pt x="141" y="290"/>
                  </a:cubicBezTo>
                  <a:cubicBezTo>
                    <a:pt x="141" y="291"/>
                    <a:pt x="141" y="291"/>
                    <a:pt x="141" y="291"/>
                  </a:cubicBezTo>
                  <a:cubicBezTo>
                    <a:pt x="141" y="394"/>
                    <a:pt x="141" y="394"/>
                    <a:pt x="141" y="394"/>
                  </a:cubicBezTo>
                  <a:cubicBezTo>
                    <a:pt x="128" y="396"/>
                    <a:pt x="119" y="407"/>
                    <a:pt x="119" y="420"/>
                  </a:cubicBezTo>
                  <a:cubicBezTo>
                    <a:pt x="119" y="435"/>
                    <a:pt x="131" y="447"/>
                    <a:pt x="146" y="447"/>
                  </a:cubicBezTo>
                  <a:cubicBezTo>
                    <a:pt x="160" y="447"/>
                    <a:pt x="172" y="435"/>
                    <a:pt x="172" y="420"/>
                  </a:cubicBezTo>
                  <a:cubicBezTo>
                    <a:pt x="172" y="407"/>
                    <a:pt x="163" y="396"/>
                    <a:pt x="151" y="394"/>
                  </a:cubicBezTo>
                  <a:cubicBezTo>
                    <a:pt x="151" y="291"/>
                    <a:pt x="151" y="291"/>
                    <a:pt x="151" y="291"/>
                  </a:cubicBezTo>
                  <a:cubicBezTo>
                    <a:pt x="151" y="291"/>
                    <a:pt x="151" y="291"/>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25" name="Oval 15">
              <a:extLst>
                <a:ext uri="{FF2B5EF4-FFF2-40B4-BE49-F238E27FC236}">
                  <a16:creationId xmlns:a16="http://schemas.microsoft.com/office/drawing/2014/main" id="{F67D129A-C835-94BC-CB13-55B0A1004C6A}"/>
                </a:ext>
              </a:extLst>
            </p:cNvPr>
            <p:cNvSpPr>
              <a:spLocks noChangeArrowheads="1"/>
            </p:cNvSpPr>
            <p:nvPr/>
          </p:nvSpPr>
          <p:spPr bwMode="auto">
            <a:xfrm>
              <a:off x="415529" y="3501599"/>
              <a:ext cx="575995" cy="578332"/>
            </a:xfrm>
            <a:prstGeom prst="ellipse">
              <a:avLst/>
            </a:pr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34" name="Subtitle 6">
              <a:extLst>
                <a:ext uri="{FF2B5EF4-FFF2-40B4-BE49-F238E27FC236}">
                  <a16:creationId xmlns:a16="http://schemas.microsoft.com/office/drawing/2014/main" id="{5476B221-AE7B-3504-FAC9-3383BF7B1C60}"/>
                </a:ext>
              </a:extLst>
            </p:cNvPr>
            <p:cNvSpPr txBox="1">
              <a:spLocks/>
            </p:cNvSpPr>
            <p:nvPr/>
          </p:nvSpPr>
          <p:spPr>
            <a:xfrm>
              <a:off x="84021" y="4737032"/>
              <a:ext cx="1239010"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solidFill>
                    <a:schemeClr val="bg1">
                      <a:lumMod val="50000"/>
                    </a:schemeClr>
                  </a:solidFill>
                  <a:latin typeface="Agency FB" panose="020B0503020202020204" pitchFamily="34" charset="0"/>
                  <a:cs typeface="Times New Roman" panose="02020603050405020304" pitchFamily="18" charset="0"/>
                </a:rPr>
                <a:t>Nov. 14</a:t>
              </a:r>
            </a:p>
          </p:txBody>
        </p:sp>
        <p:sp>
          <p:nvSpPr>
            <p:cNvPr id="36" name="Subtitle 6">
              <a:extLst>
                <a:ext uri="{FF2B5EF4-FFF2-40B4-BE49-F238E27FC236}">
                  <a16:creationId xmlns:a16="http://schemas.microsoft.com/office/drawing/2014/main" id="{EFB5FE27-02C8-76A7-3F57-A11AFB3F4039}"/>
                </a:ext>
              </a:extLst>
            </p:cNvPr>
            <p:cNvSpPr txBox="1">
              <a:spLocks/>
            </p:cNvSpPr>
            <p:nvPr/>
          </p:nvSpPr>
          <p:spPr>
            <a:xfrm>
              <a:off x="137339" y="5197335"/>
              <a:ext cx="1132374" cy="692367"/>
            </a:xfrm>
            <a:prstGeom prst="rect">
              <a:avLst/>
            </a:prstGeom>
          </p:spPr>
          <p:txBody>
            <a:bodyPr vert="horz" lIns="68580" tIns="34290" rIns="68580" bIns="34290" numCol="1" spcCol="365760" rtlCol="0" anchor="t">
              <a:noAutofit/>
            </a:bodyPr>
            <a:lstStyle>
              <a:defPPr>
                <a:defRPr lang="en-US"/>
              </a:defPPr>
              <a:lvl1pPr indent="0" algn="ctr">
                <a:lnSpc>
                  <a:spcPct val="100000"/>
                </a:lnSpc>
                <a:spcBef>
                  <a:spcPts val="0"/>
                </a:spcBef>
                <a:buFont typeface="Arial"/>
                <a:buNone/>
                <a:defRPr sz="2000" b="1" i="0">
                  <a:solidFill>
                    <a:srgbClr val="064824"/>
                  </a:solidFill>
                  <a:ea typeface="Montserrat Light" charset="0"/>
                  <a:cs typeface="Times New Roman" panose="02020603050405020304" pitchFamily="18" charset="0"/>
                </a:defRPr>
              </a:lvl1pPr>
              <a:lvl2pPr indent="0" algn="ctr">
                <a:lnSpc>
                  <a:spcPct val="90000"/>
                </a:lnSpc>
                <a:spcBef>
                  <a:spcPts val="500"/>
                </a:spcBef>
                <a:buFont typeface="Arial"/>
                <a:buNone/>
                <a:defRPr sz="2000" b="0" i="0">
                  <a:latin typeface="Montserrat Light" charset="0"/>
                  <a:ea typeface="Montserrat Light" charset="0"/>
                  <a:cs typeface="Montserrat Light" charset="0"/>
                </a:defRPr>
              </a:lvl2pPr>
              <a:lvl3pPr indent="0" algn="ctr">
                <a:lnSpc>
                  <a:spcPct val="90000"/>
                </a:lnSpc>
                <a:spcBef>
                  <a:spcPts val="500"/>
                </a:spcBef>
                <a:buFont typeface="Arial"/>
                <a:buNone/>
                <a:defRPr b="0" i="0">
                  <a:latin typeface="Montserrat Light" charset="0"/>
                  <a:ea typeface="Montserrat Light" charset="0"/>
                  <a:cs typeface="Montserrat Light" charset="0"/>
                </a:defRPr>
              </a:lvl3pPr>
              <a:lvl4pPr indent="0" algn="ctr">
                <a:lnSpc>
                  <a:spcPct val="90000"/>
                </a:lnSpc>
                <a:spcBef>
                  <a:spcPts val="500"/>
                </a:spcBef>
                <a:buFont typeface="Arial"/>
                <a:buNone/>
                <a:defRPr sz="1600" b="0" i="0">
                  <a:latin typeface="Montserrat Light" charset="0"/>
                  <a:ea typeface="Montserrat Light" charset="0"/>
                  <a:cs typeface="Montserrat Light" charset="0"/>
                </a:defRPr>
              </a:lvl4pPr>
              <a:lvl5pPr indent="0" algn="ctr">
                <a:lnSpc>
                  <a:spcPct val="90000"/>
                </a:lnSpc>
                <a:spcBef>
                  <a:spcPts val="500"/>
                </a:spcBef>
                <a:buFont typeface="Arial"/>
                <a:buNone/>
                <a:defRPr sz="1600" b="0" i="0">
                  <a:latin typeface="Montserrat Light" charset="0"/>
                  <a:ea typeface="Montserrat Light" charset="0"/>
                  <a:cs typeface="Montserrat Light" charset="0"/>
                </a:defRPr>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US" dirty="0">
                  <a:solidFill>
                    <a:schemeClr val="bg1">
                      <a:lumMod val="50000"/>
                    </a:schemeClr>
                  </a:solidFill>
                  <a:latin typeface="Agency FB" panose="020B0503020202020204" pitchFamily="34" charset="0"/>
                </a:rPr>
                <a:t>Post RFP</a:t>
              </a:r>
            </a:p>
          </p:txBody>
        </p:sp>
        <p:pic>
          <p:nvPicPr>
            <p:cNvPr id="40" name="Graphic 39" descr="Internet with solid fill">
              <a:extLst>
                <a:ext uri="{FF2B5EF4-FFF2-40B4-BE49-F238E27FC236}">
                  <a16:creationId xmlns:a16="http://schemas.microsoft.com/office/drawing/2014/main" id="{4DB2C108-9DEB-EA6A-8B36-C758876D45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851" y="3556598"/>
              <a:ext cx="439351" cy="439351"/>
            </a:xfrm>
            <a:prstGeom prst="rect">
              <a:avLst/>
            </a:prstGeom>
          </p:spPr>
        </p:pic>
      </p:grpSp>
      <p:cxnSp>
        <p:nvCxnSpPr>
          <p:cNvPr id="27" name="Straight Connector 26">
            <a:extLst>
              <a:ext uri="{FF2B5EF4-FFF2-40B4-BE49-F238E27FC236}">
                <a16:creationId xmlns:a16="http://schemas.microsoft.com/office/drawing/2014/main" id="{B6338006-5ED8-7E67-FF2C-CA51433EE910}"/>
              </a:ext>
            </a:extLst>
          </p:cNvPr>
          <p:cNvCxnSpPr>
            <a:cxnSpLocks/>
          </p:cNvCxnSpPr>
          <p:nvPr/>
        </p:nvCxnSpPr>
        <p:spPr>
          <a:xfrm>
            <a:off x="1591291" y="4828775"/>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59357C-67A3-2136-5C20-C48D12DBB407}"/>
              </a:ext>
            </a:extLst>
          </p:cNvPr>
          <p:cNvCxnSpPr>
            <a:cxnSpLocks/>
          </p:cNvCxnSpPr>
          <p:nvPr/>
        </p:nvCxnSpPr>
        <p:spPr>
          <a:xfrm>
            <a:off x="3432683" y="4821180"/>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1DE80726-2F64-C758-5E57-B2D20A4056CE}"/>
              </a:ext>
            </a:extLst>
          </p:cNvPr>
          <p:cNvGrpSpPr/>
          <p:nvPr/>
        </p:nvGrpSpPr>
        <p:grpSpPr>
          <a:xfrm>
            <a:off x="3700943" y="3341514"/>
            <a:ext cx="1389417" cy="2537910"/>
            <a:chOff x="3880730" y="3392316"/>
            <a:chExt cx="1389417" cy="2537910"/>
          </a:xfrm>
        </p:grpSpPr>
        <p:sp>
          <p:nvSpPr>
            <p:cNvPr id="147" name="Subtitle 6">
              <a:extLst>
                <a:ext uri="{FF2B5EF4-FFF2-40B4-BE49-F238E27FC236}">
                  <a16:creationId xmlns:a16="http://schemas.microsoft.com/office/drawing/2014/main" id="{509D8868-8D6F-485E-9D50-B8B00024ACC5}"/>
                </a:ext>
              </a:extLst>
            </p:cNvPr>
            <p:cNvSpPr txBox="1">
              <a:spLocks/>
            </p:cNvSpPr>
            <p:nvPr/>
          </p:nvSpPr>
          <p:spPr>
            <a:xfrm>
              <a:off x="4036330" y="4737032"/>
              <a:ext cx="1078216"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solidFill>
                    <a:srgbClr val="064824"/>
                  </a:solidFill>
                  <a:latin typeface="Agency FB" panose="020B0503020202020204" pitchFamily="34" charset="0"/>
                  <a:cs typeface="Times New Roman" panose="02020603050405020304" pitchFamily="18" charset="0"/>
                </a:rPr>
                <a:t>Nov. 30</a:t>
              </a:r>
            </a:p>
          </p:txBody>
        </p:sp>
        <p:sp>
          <p:nvSpPr>
            <p:cNvPr id="162" name="Subtitle 6">
              <a:extLst>
                <a:ext uri="{FF2B5EF4-FFF2-40B4-BE49-F238E27FC236}">
                  <a16:creationId xmlns:a16="http://schemas.microsoft.com/office/drawing/2014/main" id="{E99C1B89-B170-431A-9E67-022EE5894529}"/>
                </a:ext>
              </a:extLst>
            </p:cNvPr>
            <p:cNvSpPr txBox="1">
              <a:spLocks/>
            </p:cNvSpPr>
            <p:nvPr/>
          </p:nvSpPr>
          <p:spPr>
            <a:xfrm>
              <a:off x="3880730" y="5197335"/>
              <a:ext cx="1389417" cy="732891"/>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64824"/>
                  </a:solidFill>
                  <a:latin typeface="Agency FB" panose="020B0503020202020204" pitchFamily="34" charset="0"/>
                  <a:cs typeface="Times New Roman" panose="02020603050405020304" pitchFamily="18" charset="0"/>
                </a:rPr>
                <a:t>Obtain Vendor </a:t>
              </a:r>
              <a:br>
                <a:rPr lang="en-US" sz="2000" b="1" dirty="0">
                  <a:solidFill>
                    <a:srgbClr val="064824"/>
                  </a:solidFill>
                  <a:latin typeface="Agency FB" panose="020B0503020202020204" pitchFamily="34" charset="0"/>
                  <a:cs typeface="Times New Roman" panose="02020603050405020304" pitchFamily="18" charset="0"/>
                </a:rPr>
              </a:br>
              <a:r>
                <a:rPr lang="en-US" sz="2000" b="1" dirty="0">
                  <a:solidFill>
                    <a:srgbClr val="064824"/>
                  </a:solidFill>
                  <a:latin typeface="Agency FB" panose="020B0503020202020204" pitchFamily="34" charset="0"/>
                  <a:cs typeface="Times New Roman" panose="02020603050405020304" pitchFamily="18" charset="0"/>
                </a:rPr>
                <a:t>Responses</a:t>
              </a:r>
            </a:p>
          </p:txBody>
        </p:sp>
        <p:sp>
          <p:nvSpPr>
            <p:cNvPr id="14" name="Freeform 14">
              <a:extLst>
                <a:ext uri="{FF2B5EF4-FFF2-40B4-BE49-F238E27FC236}">
                  <a16:creationId xmlns:a16="http://schemas.microsoft.com/office/drawing/2014/main" id="{CF416EC2-0058-100A-1000-1E2CA092A55B}"/>
                </a:ext>
              </a:extLst>
            </p:cNvPr>
            <p:cNvSpPr>
              <a:spLocks/>
            </p:cNvSpPr>
            <p:nvPr/>
          </p:nvSpPr>
          <p:spPr bwMode="auto">
            <a:xfrm>
              <a:off x="4172359" y="3392316"/>
              <a:ext cx="806158" cy="1243119"/>
            </a:xfrm>
            <a:custGeom>
              <a:avLst/>
              <a:gdLst>
                <a:gd name="T0" fmla="*/ 291 w 291"/>
                <a:gd name="T1" fmla="*/ 145 h 447"/>
                <a:gd name="T2" fmla="*/ 146 w 291"/>
                <a:gd name="T3" fmla="*/ 0 h 447"/>
                <a:gd name="T4" fmla="*/ 0 w 291"/>
                <a:gd name="T5" fmla="*/ 145 h 447"/>
                <a:gd name="T6" fmla="*/ 141 w 291"/>
                <a:gd name="T7" fmla="*/ 290 h 447"/>
                <a:gd name="T8" fmla="*/ 141 w 291"/>
                <a:gd name="T9" fmla="*/ 291 h 447"/>
                <a:gd name="T10" fmla="*/ 141 w 291"/>
                <a:gd name="T11" fmla="*/ 394 h 447"/>
                <a:gd name="T12" fmla="*/ 119 w 291"/>
                <a:gd name="T13" fmla="*/ 420 h 447"/>
                <a:gd name="T14" fmla="*/ 146 w 291"/>
                <a:gd name="T15" fmla="*/ 447 h 447"/>
                <a:gd name="T16" fmla="*/ 172 w 291"/>
                <a:gd name="T17" fmla="*/ 420 h 447"/>
                <a:gd name="T18" fmla="*/ 151 w 291"/>
                <a:gd name="T19" fmla="*/ 394 h 447"/>
                <a:gd name="T20" fmla="*/ 151 w 291"/>
                <a:gd name="T21" fmla="*/ 291 h 447"/>
                <a:gd name="T22" fmla="*/ 151 w 291"/>
                <a:gd name="T23" fmla="*/ 290 h 447"/>
                <a:gd name="T24" fmla="*/ 291 w 291"/>
                <a:gd name="T25" fmla="*/ 14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447">
                  <a:moveTo>
                    <a:pt x="291" y="145"/>
                  </a:moveTo>
                  <a:cubicBezTo>
                    <a:pt x="291" y="65"/>
                    <a:pt x="226" y="0"/>
                    <a:pt x="146" y="0"/>
                  </a:cubicBezTo>
                  <a:cubicBezTo>
                    <a:pt x="65" y="0"/>
                    <a:pt x="0" y="65"/>
                    <a:pt x="0" y="145"/>
                  </a:cubicBezTo>
                  <a:cubicBezTo>
                    <a:pt x="0" y="224"/>
                    <a:pt x="63" y="288"/>
                    <a:pt x="141" y="290"/>
                  </a:cubicBezTo>
                  <a:cubicBezTo>
                    <a:pt x="141" y="291"/>
                    <a:pt x="141" y="291"/>
                    <a:pt x="141" y="291"/>
                  </a:cubicBezTo>
                  <a:cubicBezTo>
                    <a:pt x="141" y="394"/>
                    <a:pt x="141" y="394"/>
                    <a:pt x="141" y="394"/>
                  </a:cubicBezTo>
                  <a:cubicBezTo>
                    <a:pt x="128" y="396"/>
                    <a:pt x="119" y="407"/>
                    <a:pt x="119" y="420"/>
                  </a:cubicBezTo>
                  <a:cubicBezTo>
                    <a:pt x="119" y="435"/>
                    <a:pt x="131" y="447"/>
                    <a:pt x="146" y="447"/>
                  </a:cubicBezTo>
                  <a:cubicBezTo>
                    <a:pt x="160" y="447"/>
                    <a:pt x="172" y="435"/>
                    <a:pt x="172" y="420"/>
                  </a:cubicBezTo>
                  <a:cubicBezTo>
                    <a:pt x="172" y="407"/>
                    <a:pt x="163" y="396"/>
                    <a:pt x="151" y="394"/>
                  </a:cubicBezTo>
                  <a:cubicBezTo>
                    <a:pt x="151" y="291"/>
                    <a:pt x="151" y="291"/>
                    <a:pt x="151" y="291"/>
                  </a:cubicBezTo>
                  <a:cubicBezTo>
                    <a:pt x="151" y="291"/>
                    <a:pt x="151" y="291"/>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15" name="Oval 15">
              <a:extLst>
                <a:ext uri="{FF2B5EF4-FFF2-40B4-BE49-F238E27FC236}">
                  <a16:creationId xmlns:a16="http://schemas.microsoft.com/office/drawing/2014/main" id="{117FF6D3-F29C-40AE-28CA-21F2FF6437FA}"/>
                </a:ext>
              </a:extLst>
            </p:cNvPr>
            <p:cNvSpPr>
              <a:spLocks noChangeArrowheads="1"/>
            </p:cNvSpPr>
            <p:nvPr/>
          </p:nvSpPr>
          <p:spPr bwMode="auto">
            <a:xfrm>
              <a:off x="4287441" y="3499814"/>
              <a:ext cx="575995"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grpSp>
          <p:nvGrpSpPr>
            <p:cNvPr id="6" name="Group 5">
              <a:extLst>
                <a:ext uri="{FF2B5EF4-FFF2-40B4-BE49-F238E27FC236}">
                  <a16:creationId xmlns:a16="http://schemas.microsoft.com/office/drawing/2014/main" id="{AA200B15-0878-A6A7-F906-88E4B8322032}"/>
                </a:ext>
              </a:extLst>
            </p:cNvPr>
            <p:cNvGrpSpPr/>
            <p:nvPr/>
          </p:nvGrpSpPr>
          <p:grpSpPr>
            <a:xfrm>
              <a:off x="4395311" y="3633350"/>
              <a:ext cx="360255" cy="311260"/>
              <a:chOff x="1541006" y="2493469"/>
              <a:chExt cx="489500" cy="422928"/>
            </a:xfrm>
            <a:solidFill>
              <a:srgbClr val="064824"/>
            </a:solidFill>
          </p:grpSpPr>
          <p:sp>
            <p:nvSpPr>
              <p:cNvPr id="83" name="Freeform 108">
                <a:extLst>
                  <a:ext uri="{FF2B5EF4-FFF2-40B4-BE49-F238E27FC236}">
                    <a16:creationId xmlns:a16="http://schemas.microsoft.com/office/drawing/2014/main" id="{73E200EF-F619-417E-9372-C71AF8A7B1C3}"/>
                  </a:ext>
                </a:extLst>
              </p:cNvPr>
              <p:cNvSpPr>
                <a:spLocks noEditPoints="1"/>
              </p:cNvSpPr>
              <p:nvPr/>
            </p:nvSpPr>
            <p:spPr bwMode="auto">
              <a:xfrm>
                <a:off x="1541006" y="2493469"/>
                <a:ext cx="489500" cy="422928"/>
              </a:xfrm>
              <a:custGeom>
                <a:avLst/>
                <a:gdLst>
                  <a:gd name="T0" fmla="*/ 135 w 142"/>
                  <a:gd name="T1" fmla="*/ 21 h 115"/>
                  <a:gd name="T2" fmla="*/ 104 w 142"/>
                  <a:gd name="T3" fmla="*/ 21 h 115"/>
                  <a:gd name="T4" fmla="*/ 96 w 142"/>
                  <a:gd name="T5" fmla="*/ 2 h 115"/>
                  <a:gd name="T6" fmla="*/ 93 w 142"/>
                  <a:gd name="T7" fmla="*/ 0 h 115"/>
                  <a:gd name="T8" fmla="*/ 48 w 142"/>
                  <a:gd name="T9" fmla="*/ 0 h 115"/>
                  <a:gd name="T10" fmla="*/ 45 w 142"/>
                  <a:gd name="T11" fmla="*/ 2 h 115"/>
                  <a:gd name="T12" fmla="*/ 37 w 142"/>
                  <a:gd name="T13" fmla="*/ 21 h 115"/>
                  <a:gd name="T14" fmla="*/ 6 w 142"/>
                  <a:gd name="T15" fmla="*/ 21 h 115"/>
                  <a:gd name="T16" fmla="*/ 0 w 142"/>
                  <a:gd name="T17" fmla="*/ 28 h 115"/>
                  <a:gd name="T18" fmla="*/ 0 w 142"/>
                  <a:gd name="T19" fmla="*/ 108 h 115"/>
                  <a:gd name="T20" fmla="*/ 6 w 142"/>
                  <a:gd name="T21" fmla="*/ 115 h 115"/>
                  <a:gd name="T22" fmla="*/ 135 w 142"/>
                  <a:gd name="T23" fmla="*/ 115 h 115"/>
                  <a:gd name="T24" fmla="*/ 142 w 142"/>
                  <a:gd name="T25" fmla="*/ 108 h 115"/>
                  <a:gd name="T26" fmla="*/ 142 w 142"/>
                  <a:gd name="T27" fmla="*/ 28 h 115"/>
                  <a:gd name="T28" fmla="*/ 135 w 142"/>
                  <a:gd name="T29" fmla="*/ 21 h 115"/>
                  <a:gd name="T30" fmla="*/ 124 w 142"/>
                  <a:gd name="T31" fmla="*/ 34 h 115"/>
                  <a:gd name="T32" fmla="*/ 71 w 142"/>
                  <a:gd name="T33" fmla="*/ 62 h 115"/>
                  <a:gd name="T34" fmla="*/ 18 w 142"/>
                  <a:gd name="T35" fmla="*/ 34 h 115"/>
                  <a:gd name="T36" fmla="*/ 124 w 142"/>
                  <a:gd name="T37" fmla="*/ 34 h 115"/>
                  <a:gd name="T38" fmla="*/ 50 w 142"/>
                  <a:gd name="T39" fmla="*/ 7 h 115"/>
                  <a:gd name="T40" fmla="*/ 91 w 142"/>
                  <a:gd name="T41" fmla="*/ 7 h 115"/>
                  <a:gd name="T42" fmla="*/ 97 w 142"/>
                  <a:gd name="T43" fmla="*/ 21 h 115"/>
                  <a:gd name="T44" fmla="*/ 44 w 142"/>
                  <a:gd name="T45" fmla="*/ 21 h 115"/>
                  <a:gd name="T46" fmla="*/ 50 w 142"/>
                  <a:gd name="T47" fmla="*/ 7 h 115"/>
                  <a:gd name="T48" fmla="*/ 12 w 142"/>
                  <a:gd name="T49" fmla="*/ 102 h 115"/>
                  <a:gd name="T50" fmla="*/ 12 w 142"/>
                  <a:gd name="T51" fmla="*/ 38 h 115"/>
                  <a:gd name="T52" fmla="*/ 71 w 142"/>
                  <a:gd name="T53" fmla="*/ 68 h 115"/>
                  <a:gd name="T54" fmla="*/ 129 w 142"/>
                  <a:gd name="T55" fmla="*/ 38 h 115"/>
                  <a:gd name="T56" fmla="*/ 129 w 142"/>
                  <a:gd name="T57" fmla="*/ 102 h 115"/>
                  <a:gd name="T58" fmla="*/ 12 w 142"/>
                  <a:gd name="T59" fmla="*/ 102 h 115"/>
                  <a:gd name="T60" fmla="*/ 12 w 142"/>
                  <a:gd name="T61" fmla="*/ 102 h 115"/>
                  <a:gd name="T62" fmla="*/ 12 w 142"/>
                  <a:gd name="T63" fmla="*/ 10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15">
                    <a:moveTo>
                      <a:pt x="135" y="21"/>
                    </a:moveTo>
                    <a:cubicBezTo>
                      <a:pt x="104" y="21"/>
                      <a:pt x="104" y="21"/>
                      <a:pt x="104" y="21"/>
                    </a:cubicBezTo>
                    <a:cubicBezTo>
                      <a:pt x="96" y="2"/>
                      <a:pt x="96" y="2"/>
                      <a:pt x="96" y="2"/>
                    </a:cubicBezTo>
                    <a:cubicBezTo>
                      <a:pt x="96" y="1"/>
                      <a:pt x="94" y="0"/>
                      <a:pt x="93" y="0"/>
                    </a:cubicBezTo>
                    <a:cubicBezTo>
                      <a:pt x="48" y="0"/>
                      <a:pt x="48" y="0"/>
                      <a:pt x="48" y="0"/>
                    </a:cubicBezTo>
                    <a:cubicBezTo>
                      <a:pt x="47" y="0"/>
                      <a:pt x="45" y="1"/>
                      <a:pt x="45" y="2"/>
                    </a:cubicBezTo>
                    <a:cubicBezTo>
                      <a:pt x="37" y="21"/>
                      <a:pt x="37" y="21"/>
                      <a:pt x="37" y="21"/>
                    </a:cubicBezTo>
                    <a:cubicBezTo>
                      <a:pt x="6" y="21"/>
                      <a:pt x="6" y="21"/>
                      <a:pt x="6" y="21"/>
                    </a:cubicBezTo>
                    <a:cubicBezTo>
                      <a:pt x="2" y="21"/>
                      <a:pt x="0" y="24"/>
                      <a:pt x="0" y="28"/>
                    </a:cubicBezTo>
                    <a:cubicBezTo>
                      <a:pt x="0" y="108"/>
                      <a:pt x="0" y="108"/>
                      <a:pt x="0" y="108"/>
                    </a:cubicBezTo>
                    <a:cubicBezTo>
                      <a:pt x="0" y="112"/>
                      <a:pt x="2" y="115"/>
                      <a:pt x="6" y="115"/>
                    </a:cubicBezTo>
                    <a:cubicBezTo>
                      <a:pt x="135" y="115"/>
                      <a:pt x="135" y="115"/>
                      <a:pt x="135" y="115"/>
                    </a:cubicBezTo>
                    <a:cubicBezTo>
                      <a:pt x="139" y="115"/>
                      <a:pt x="142" y="112"/>
                      <a:pt x="142" y="108"/>
                    </a:cubicBezTo>
                    <a:cubicBezTo>
                      <a:pt x="142" y="28"/>
                      <a:pt x="142" y="28"/>
                      <a:pt x="142" y="28"/>
                    </a:cubicBezTo>
                    <a:cubicBezTo>
                      <a:pt x="142" y="24"/>
                      <a:pt x="139" y="21"/>
                      <a:pt x="135" y="21"/>
                    </a:cubicBezTo>
                    <a:close/>
                    <a:moveTo>
                      <a:pt x="124" y="34"/>
                    </a:moveTo>
                    <a:cubicBezTo>
                      <a:pt x="111" y="45"/>
                      <a:pt x="89" y="62"/>
                      <a:pt x="71" y="62"/>
                    </a:cubicBezTo>
                    <a:cubicBezTo>
                      <a:pt x="52" y="62"/>
                      <a:pt x="30" y="45"/>
                      <a:pt x="18" y="34"/>
                    </a:cubicBezTo>
                    <a:lnTo>
                      <a:pt x="124" y="34"/>
                    </a:lnTo>
                    <a:close/>
                    <a:moveTo>
                      <a:pt x="50" y="7"/>
                    </a:moveTo>
                    <a:cubicBezTo>
                      <a:pt x="91" y="7"/>
                      <a:pt x="91" y="7"/>
                      <a:pt x="91" y="7"/>
                    </a:cubicBezTo>
                    <a:cubicBezTo>
                      <a:pt x="97" y="21"/>
                      <a:pt x="97" y="21"/>
                      <a:pt x="97" y="21"/>
                    </a:cubicBezTo>
                    <a:cubicBezTo>
                      <a:pt x="44" y="21"/>
                      <a:pt x="44" y="21"/>
                      <a:pt x="44" y="21"/>
                    </a:cubicBezTo>
                    <a:lnTo>
                      <a:pt x="50" y="7"/>
                    </a:lnTo>
                    <a:close/>
                    <a:moveTo>
                      <a:pt x="12" y="102"/>
                    </a:moveTo>
                    <a:cubicBezTo>
                      <a:pt x="12" y="38"/>
                      <a:pt x="12" y="38"/>
                      <a:pt x="12" y="38"/>
                    </a:cubicBezTo>
                    <a:cubicBezTo>
                      <a:pt x="25" y="50"/>
                      <a:pt x="49" y="68"/>
                      <a:pt x="71" y="68"/>
                    </a:cubicBezTo>
                    <a:cubicBezTo>
                      <a:pt x="92" y="68"/>
                      <a:pt x="116" y="50"/>
                      <a:pt x="129" y="38"/>
                    </a:cubicBezTo>
                    <a:cubicBezTo>
                      <a:pt x="129" y="102"/>
                      <a:pt x="129" y="102"/>
                      <a:pt x="129" y="102"/>
                    </a:cubicBezTo>
                    <a:lnTo>
                      <a:pt x="12" y="102"/>
                    </a:lnTo>
                    <a:close/>
                    <a:moveTo>
                      <a:pt x="12" y="102"/>
                    </a:moveTo>
                    <a:cubicBezTo>
                      <a:pt x="12" y="102"/>
                      <a:pt x="12" y="102"/>
                      <a:pt x="12" y="102"/>
                    </a:cubicBezTo>
                  </a:path>
                </a:pathLst>
              </a:custGeom>
              <a:grp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84" name="Freeform 109">
                <a:extLst>
                  <a:ext uri="{FF2B5EF4-FFF2-40B4-BE49-F238E27FC236}">
                    <a16:creationId xmlns:a16="http://schemas.microsoft.com/office/drawing/2014/main" id="{BA7BEC6F-A420-40BB-82E7-8C0FBE7855A9}"/>
                  </a:ext>
                </a:extLst>
              </p:cNvPr>
              <p:cNvSpPr>
                <a:spLocks noEditPoints="1"/>
              </p:cNvSpPr>
              <p:nvPr/>
            </p:nvSpPr>
            <p:spPr bwMode="auto">
              <a:xfrm>
                <a:off x="1754420" y="2632467"/>
                <a:ext cx="58740" cy="58740"/>
              </a:xfrm>
              <a:custGeom>
                <a:avLst/>
                <a:gdLst>
                  <a:gd name="T0" fmla="*/ 17 w 17"/>
                  <a:gd name="T1" fmla="*/ 8 h 16"/>
                  <a:gd name="T2" fmla="*/ 9 w 17"/>
                  <a:gd name="T3" fmla="*/ 16 h 16"/>
                  <a:gd name="T4" fmla="*/ 0 w 17"/>
                  <a:gd name="T5" fmla="*/ 8 h 16"/>
                  <a:gd name="T6" fmla="*/ 9 w 17"/>
                  <a:gd name="T7" fmla="*/ 0 h 16"/>
                  <a:gd name="T8" fmla="*/ 17 w 17"/>
                  <a:gd name="T9" fmla="*/ 8 h 16"/>
                  <a:gd name="T10" fmla="*/ 17 w 17"/>
                  <a:gd name="T11" fmla="*/ 8 h 16"/>
                  <a:gd name="T12" fmla="*/ 17 w 17"/>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17" y="8"/>
                    </a:moveTo>
                    <a:cubicBezTo>
                      <a:pt x="17" y="13"/>
                      <a:pt x="13" y="16"/>
                      <a:pt x="9" y="16"/>
                    </a:cubicBezTo>
                    <a:cubicBezTo>
                      <a:pt x="4" y="16"/>
                      <a:pt x="0" y="13"/>
                      <a:pt x="0" y="8"/>
                    </a:cubicBezTo>
                    <a:cubicBezTo>
                      <a:pt x="0" y="4"/>
                      <a:pt x="4" y="0"/>
                      <a:pt x="9" y="0"/>
                    </a:cubicBezTo>
                    <a:cubicBezTo>
                      <a:pt x="13" y="0"/>
                      <a:pt x="17" y="4"/>
                      <a:pt x="17" y="8"/>
                    </a:cubicBezTo>
                    <a:close/>
                    <a:moveTo>
                      <a:pt x="17" y="8"/>
                    </a:moveTo>
                    <a:cubicBezTo>
                      <a:pt x="17" y="8"/>
                      <a:pt x="17" y="8"/>
                      <a:pt x="17" y="8"/>
                    </a:cubicBezTo>
                  </a:path>
                </a:pathLst>
              </a:custGeom>
              <a:grp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grpSp>
      </p:grpSp>
      <p:grpSp>
        <p:nvGrpSpPr>
          <p:cNvPr id="77" name="Group 76">
            <a:extLst>
              <a:ext uri="{FF2B5EF4-FFF2-40B4-BE49-F238E27FC236}">
                <a16:creationId xmlns:a16="http://schemas.microsoft.com/office/drawing/2014/main" id="{CDF33967-4CDD-1F03-6C5E-F43169762908}"/>
              </a:ext>
            </a:extLst>
          </p:cNvPr>
          <p:cNvGrpSpPr/>
          <p:nvPr/>
        </p:nvGrpSpPr>
        <p:grpSpPr>
          <a:xfrm>
            <a:off x="1859551" y="2556443"/>
            <a:ext cx="1304872" cy="3061536"/>
            <a:chOff x="1925056" y="2607245"/>
            <a:chExt cx="1304872" cy="3061536"/>
          </a:xfrm>
        </p:grpSpPr>
        <p:sp>
          <p:nvSpPr>
            <p:cNvPr id="4" name="Subtitle 6">
              <a:extLst>
                <a:ext uri="{FF2B5EF4-FFF2-40B4-BE49-F238E27FC236}">
                  <a16:creationId xmlns:a16="http://schemas.microsoft.com/office/drawing/2014/main" id="{0CEBBC3B-F009-0FC5-DA5E-CD0C5C70C176}"/>
                </a:ext>
              </a:extLst>
            </p:cNvPr>
            <p:cNvSpPr txBox="1">
              <a:spLocks/>
            </p:cNvSpPr>
            <p:nvPr/>
          </p:nvSpPr>
          <p:spPr>
            <a:xfrm>
              <a:off x="1925056" y="4737032"/>
              <a:ext cx="1304872" cy="331758"/>
            </a:xfrm>
            <a:prstGeom prst="rect">
              <a:avLst/>
            </a:prstGeom>
          </p:spPr>
          <p:txBody>
            <a:bodyPr vert="horz" lIns="68580" tIns="34290" rIns="68580" bIns="34290" numCol="1" spcCol="365760" rtlCol="0" anchor="t">
              <a:noAutofit/>
            </a:bodyPr>
            <a:lstStyle>
              <a:defPPr>
                <a:defRPr lang="en-US"/>
              </a:defPPr>
              <a:lvl1pPr indent="0" algn="ctr">
                <a:lnSpc>
                  <a:spcPct val="100000"/>
                </a:lnSpc>
                <a:spcBef>
                  <a:spcPts val="0"/>
                </a:spcBef>
                <a:buFont typeface="Arial"/>
                <a:buNone/>
                <a:defRPr sz="2000" b="1" i="0" u="sng">
                  <a:solidFill>
                    <a:srgbClr val="064824"/>
                  </a:solidFill>
                  <a:latin typeface="Agency FB" panose="020B0503020202020204" pitchFamily="34" charset="0"/>
                  <a:ea typeface="Montserrat Light" charset="0"/>
                  <a:cs typeface="Times New Roman" panose="02020603050405020304" pitchFamily="18" charset="0"/>
                </a:defRPr>
              </a:lvl1pPr>
              <a:lvl2pPr indent="0" algn="ctr">
                <a:lnSpc>
                  <a:spcPct val="90000"/>
                </a:lnSpc>
                <a:spcBef>
                  <a:spcPts val="500"/>
                </a:spcBef>
                <a:buFont typeface="Arial"/>
                <a:buNone/>
                <a:defRPr sz="2000" b="0" i="0">
                  <a:latin typeface="Montserrat Light" charset="0"/>
                  <a:ea typeface="Montserrat Light" charset="0"/>
                  <a:cs typeface="Montserrat Light" charset="0"/>
                </a:defRPr>
              </a:lvl2pPr>
              <a:lvl3pPr indent="0" algn="ctr">
                <a:lnSpc>
                  <a:spcPct val="90000"/>
                </a:lnSpc>
                <a:spcBef>
                  <a:spcPts val="500"/>
                </a:spcBef>
                <a:buFont typeface="Arial"/>
                <a:buNone/>
                <a:defRPr b="0" i="0">
                  <a:latin typeface="Montserrat Light" charset="0"/>
                  <a:ea typeface="Montserrat Light" charset="0"/>
                  <a:cs typeface="Montserrat Light" charset="0"/>
                </a:defRPr>
              </a:lvl3pPr>
              <a:lvl4pPr indent="0" algn="ctr">
                <a:lnSpc>
                  <a:spcPct val="90000"/>
                </a:lnSpc>
                <a:spcBef>
                  <a:spcPts val="500"/>
                </a:spcBef>
                <a:buFont typeface="Arial"/>
                <a:buNone/>
                <a:defRPr sz="1600" b="0" i="0">
                  <a:latin typeface="Montserrat Light" charset="0"/>
                  <a:ea typeface="Montserrat Light" charset="0"/>
                  <a:cs typeface="Montserrat Light" charset="0"/>
                </a:defRPr>
              </a:lvl4pPr>
              <a:lvl5pPr indent="0" algn="ctr">
                <a:lnSpc>
                  <a:spcPct val="90000"/>
                </a:lnSpc>
                <a:spcBef>
                  <a:spcPts val="500"/>
                </a:spcBef>
                <a:buFont typeface="Arial"/>
                <a:buNone/>
                <a:defRPr sz="1600" b="0" i="0">
                  <a:latin typeface="Montserrat Light" charset="0"/>
                  <a:ea typeface="Montserrat Light" charset="0"/>
                  <a:cs typeface="Montserrat Light" charset="0"/>
                </a:defRPr>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US" dirty="0"/>
                <a:t>Nov. 18</a:t>
              </a:r>
            </a:p>
          </p:txBody>
        </p:sp>
        <p:sp>
          <p:nvSpPr>
            <p:cNvPr id="5" name="Subtitle 6">
              <a:extLst>
                <a:ext uri="{FF2B5EF4-FFF2-40B4-BE49-F238E27FC236}">
                  <a16:creationId xmlns:a16="http://schemas.microsoft.com/office/drawing/2014/main" id="{FE83A24E-CC16-3D64-C4F4-82F464D00B3D}"/>
                </a:ext>
              </a:extLst>
            </p:cNvPr>
            <p:cNvSpPr txBox="1">
              <a:spLocks/>
            </p:cNvSpPr>
            <p:nvPr/>
          </p:nvSpPr>
          <p:spPr>
            <a:xfrm>
              <a:off x="1932623" y="5197335"/>
              <a:ext cx="1289738" cy="471446"/>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64824"/>
                  </a:solidFill>
                  <a:latin typeface="Agency FB" panose="020B0503020202020204" pitchFamily="34" charset="0"/>
                  <a:cs typeface="Times New Roman" panose="02020603050405020304" pitchFamily="18" charset="0"/>
                </a:rPr>
                <a:t>Pre-bid Meeting</a:t>
              </a:r>
            </a:p>
          </p:txBody>
        </p:sp>
        <p:sp>
          <p:nvSpPr>
            <p:cNvPr id="8" name="Freeform 12">
              <a:extLst>
                <a:ext uri="{FF2B5EF4-FFF2-40B4-BE49-F238E27FC236}">
                  <a16:creationId xmlns:a16="http://schemas.microsoft.com/office/drawing/2014/main" id="{03F4D6CA-155F-0393-83A0-ACCC6EF0F607}"/>
                </a:ext>
              </a:extLst>
            </p:cNvPr>
            <p:cNvSpPr>
              <a:spLocks/>
            </p:cNvSpPr>
            <p:nvPr/>
          </p:nvSpPr>
          <p:spPr bwMode="auto">
            <a:xfrm>
              <a:off x="2174413" y="2607245"/>
              <a:ext cx="806158" cy="2022406"/>
            </a:xfrm>
            <a:custGeom>
              <a:avLst/>
              <a:gdLst>
                <a:gd name="T0" fmla="*/ 291 w 291"/>
                <a:gd name="T1" fmla="*/ 145 h 727"/>
                <a:gd name="T2" fmla="*/ 146 w 291"/>
                <a:gd name="T3" fmla="*/ 0 h 727"/>
                <a:gd name="T4" fmla="*/ 0 w 291"/>
                <a:gd name="T5" fmla="*/ 145 h 727"/>
                <a:gd name="T6" fmla="*/ 141 w 291"/>
                <a:gd name="T7" fmla="*/ 290 h 727"/>
                <a:gd name="T8" fmla="*/ 141 w 291"/>
                <a:gd name="T9" fmla="*/ 290 h 727"/>
                <a:gd name="T10" fmla="*/ 141 w 291"/>
                <a:gd name="T11" fmla="*/ 674 h 727"/>
                <a:gd name="T12" fmla="*/ 119 w 291"/>
                <a:gd name="T13" fmla="*/ 700 h 727"/>
                <a:gd name="T14" fmla="*/ 146 w 291"/>
                <a:gd name="T15" fmla="*/ 727 h 727"/>
                <a:gd name="T16" fmla="*/ 172 w 291"/>
                <a:gd name="T17" fmla="*/ 700 h 727"/>
                <a:gd name="T18" fmla="*/ 151 w 291"/>
                <a:gd name="T19" fmla="*/ 674 h 727"/>
                <a:gd name="T20" fmla="*/ 151 w 291"/>
                <a:gd name="T21" fmla="*/ 290 h 727"/>
                <a:gd name="T22" fmla="*/ 151 w 291"/>
                <a:gd name="T23" fmla="*/ 290 h 727"/>
                <a:gd name="T24" fmla="*/ 291 w 291"/>
                <a:gd name="T25" fmla="*/ 14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727">
                  <a:moveTo>
                    <a:pt x="291" y="145"/>
                  </a:moveTo>
                  <a:cubicBezTo>
                    <a:pt x="291" y="65"/>
                    <a:pt x="226" y="0"/>
                    <a:pt x="146" y="0"/>
                  </a:cubicBezTo>
                  <a:cubicBezTo>
                    <a:pt x="65" y="0"/>
                    <a:pt x="0" y="65"/>
                    <a:pt x="0" y="145"/>
                  </a:cubicBezTo>
                  <a:cubicBezTo>
                    <a:pt x="0" y="224"/>
                    <a:pt x="63" y="288"/>
                    <a:pt x="141" y="290"/>
                  </a:cubicBezTo>
                  <a:cubicBezTo>
                    <a:pt x="141" y="290"/>
                    <a:pt x="141" y="290"/>
                    <a:pt x="141" y="290"/>
                  </a:cubicBezTo>
                  <a:cubicBezTo>
                    <a:pt x="141" y="674"/>
                    <a:pt x="141" y="674"/>
                    <a:pt x="141" y="674"/>
                  </a:cubicBezTo>
                  <a:cubicBezTo>
                    <a:pt x="128" y="676"/>
                    <a:pt x="119" y="687"/>
                    <a:pt x="119" y="700"/>
                  </a:cubicBezTo>
                  <a:cubicBezTo>
                    <a:pt x="119" y="715"/>
                    <a:pt x="131" y="727"/>
                    <a:pt x="146" y="727"/>
                  </a:cubicBezTo>
                  <a:cubicBezTo>
                    <a:pt x="160" y="727"/>
                    <a:pt x="172" y="715"/>
                    <a:pt x="172" y="700"/>
                  </a:cubicBezTo>
                  <a:cubicBezTo>
                    <a:pt x="172" y="687"/>
                    <a:pt x="163" y="676"/>
                    <a:pt x="151" y="674"/>
                  </a:cubicBezTo>
                  <a:cubicBezTo>
                    <a:pt x="151" y="290"/>
                    <a:pt x="151" y="290"/>
                    <a:pt x="151" y="290"/>
                  </a:cubicBezTo>
                  <a:cubicBezTo>
                    <a:pt x="151" y="290"/>
                    <a:pt x="151" y="290"/>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9" name="Oval 15">
              <a:extLst>
                <a:ext uri="{FF2B5EF4-FFF2-40B4-BE49-F238E27FC236}">
                  <a16:creationId xmlns:a16="http://schemas.microsoft.com/office/drawing/2014/main" id="{81B83EF5-7E45-9B16-D22C-0DD78E54C8FF}"/>
                </a:ext>
              </a:extLst>
            </p:cNvPr>
            <p:cNvSpPr>
              <a:spLocks noChangeArrowheads="1"/>
            </p:cNvSpPr>
            <p:nvPr/>
          </p:nvSpPr>
          <p:spPr bwMode="auto">
            <a:xfrm>
              <a:off x="2289495" y="2713971"/>
              <a:ext cx="575995" cy="578332"/>
            </a:xfrm>
            <a:prstGeom prst="ellipse">
              <a:avLst/>
            </a:prstGeom>
            <a:solidFill>
              <a:srgbClr val="6BA42C"/>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grpSp>
      <p:cxnSp>
        <p:nvCxnSpPr>
          <p:cNvPr id="13" name="Straight Connector 12">
            <a:extLst>
              <a:ext uri="{FF2B5EF4-FFF2-40B4-BE49-F238E27FC236}">
                <a16:creationId xmlns:a16="http://schemas.microsoft.com/office/drawing/2014/main" id="{072685E3-8C1B-8FE0-5C6D-99971B5C4511}"/>
              </a:ext>
            </a:extLst>
          </p:cNvPr>
          <p:cNvCxnSpPr>
            <a:cxnSpLocks/>
          </p:cNvCxnSpPr>
          <p:nvPr/>
        </p:nvCxnSpPr>
        <p:spPr>
          <a:xfrm>
            <a:off x="10492764" y="4828775"/>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7F928C-5C59-A273-96A5-77F9AE07E05B}"/>
              </a:ext>
            </a:extLst>
          </p:cNvPr>
          <p:cNvCxnSpPr>
            <a:cxnSpLocks/>
          </p:cNvCxnSpPr>
          <p:nvPr/>
        </p:nvCxnSpPr>
        <p:spPr>
          <a:xfrm>
            <a:off x="8667300" y="4821180"/>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5288EF93-2F6B-B1F6-4DC0-D3FD4A19F76A}"/>
              </a:ext>
            </a:extLst>
          </p:cNvPr>
          <p:cNvGrpSpPr/>
          <p:nvPr/>
        </p:nvGrpSpPr>
        <p:grpSpPr>
          <a:xfrm>
            <a:off x="8935560" y="2554396"/>
            <a:ext cx="1288944" cy="3325028"/>
            <a:chOff x="9129705" y="2605198"/>
            <a:chExt cx="1288944" cy="3325028"/>
          </a:xfrm>
        </p:grpSpPr>
        <p:sp>
          <p:nvSpPr>
            <p:cNvPr id="32" name="Subtitle 6">
              <a:extLst>
                <a:ext uri="{FF2B5EF4-FFF2-40B4-BE49-F238E27FC236}">
                  <a16:creationId xmlns:a16="http://schemas.microsoft.com/office/drawing/2014/main" id="{4EDA0749-155D-82AB-B2A2-E09C9CF5A925}"/>
                </a:ext>
              </a:extLst>
            </p:cNvPr>
            <p:cNvSpPr txBox="1">
              <a:spLocks/>
            </p:cNvSpPr>
            <p:nvPr/>
          </p:nvSpPr>
          <p:spPr>
            <a:xfrm>
              <a:off x="9235069" y="4737032"/>
              <a:ext cx="1078216"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solidFill>
                    <a:srgbClr val="064824"/>
                  </a:solidFill>
                  <a:latin typeface="Agency FB" panose="020B0503020202020204" pitchFamily="34" charset="0"/>
                  <a:cs typeface="Times New Roman" panose="02020603050405020304" pitchFamily="18" charset="0"/>
                </a:rPr>
                <a:t>Dec. 14</a:t>
              </a:r>
            </a:p>
          </p:txBody>
        </p:sp>
        <p:sp>
          <p:nvSpPr>
            <p:cNvPr id="33" name="Subtitle 6">
              <a:extLst>
                <a:ext uri="{FF2B5EF4-FFF2-40B4-BE49-F238E27FC236}">
                  <a16:creationId xmlns:a16="http://schemas.microsoft.com/office/drawing/2014/main" id="{0EA6460C-6A07-FCF9-3155-4C34FC12ECE7}"/>
                </a:ext>
              </a:extLst>
            </p:cNvPr>
            <p:cNvSpPr txBox="1">
              <a:spLocks/>
            </p:cNvSpPr>
            <p:nvPr/>
          </p:nvSpPr>
          <p:spPr>
            <a:xfrm>
              <a:off x="9129705" y="5197335"/>
              <a:ext cx="1288944" cy="732891"/>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64824"/>
                  </a:solidFill>
                  <a:latin typeface="Agency FB" panose="020B0503020202020204" pitchFamily="34" charset="0"/>
                  <a:cs typeface="Times New Roman" panose="02020603050405020304" pitchFamily="18" charset="0"/>
                </a:rPr>
                <a:t>Final Scoring Meeting</a:t>
              </a:r>
            </a:p>
          </p:txBody>
        </p:sp>
        <p:sp>
          <p:nvSpPr>
            <p:cNvPr id="46" name="Freeform 12">
              <a:extLst>
                <a:ext uri="{FF2B5EF4-FFF2-40B4-BE49-F238E27FC236}">
                  <a16:creationId xmlns:a16="http://schemas.microsoft.com/office/drawing/2014/main" id="{55461918-0B7A-8E27-A7DD-139EDCC68ABC}"/>
                </a:ext>
              </a:extLst>
            </p:cNvPr>
            <p:cNvSpPr>
              <a:spLocks/>
            </p:cNvSpPr>
            <p:nvPr/>
          </p:nvSpPr>
          <p:spPr bwMode="auto">
            <a:xfrm>
              <a:off x="9371098" y="2605198"/>
              <a:ext cx="806158" cy="2022406"/>
            </a:xfrm>
            <a:custGeom>
              <a:avLst/>
              <a:gdLst>
                <a:gd name="T0" fmla="*/ 291 w 291"/>
                <a:gd name="T1" fmla="*/ 145 h 727"/>
                <a:gd name="T2" fmla="*/ 146 w 291"/>
                <a:gd name="T3" fmla="*/ 0 h 727"/>
                <a:gd name="T4" fmla="*/ 0 w 291"/>
                <a:gd name="T5" fmla="*/ 145 h 727"/>
                <a:gd name="T6" fmla="*/ 141 w 291"/>
                <a:gd name="T7" fmla="*/ 290 h 727"/>
                <a:gd name="T8" fmla="*/ 141 w 291"/>
                <a:gd name="T9" fmla="*/ 290 h 727"/>
                <a:gd name="T10" fmla="*/ 141 w 291"/>
                <a:gd name="T11" fmla="*/ 674 h 727"/>
                <a:gd name="T12" fmla="*/ 119 w 291"/>
                <a:gd name="T13" fmla="*/ 700 h 727"/>
                <a:gd name="T14" fmla="*/ 146 w 291"/>
                <a:gd name="T15" fmla="*/ 727 h 727"/>
                <a:gd name="T16" fmla="*/ 172 w 291"/>
                <a:gd name="T17" fmla="*/ 700 h 727"/>
                <a:gd name="T18" fmla="*/ 151 w 291"/>
                <a:gd name="T19" fmla="*/ 674 h 727"/>
                <a:gd name="T20" fmla="*/ 151 w 291"/>
                <a:gd name="T21" fmla="*/ 290 h 727"/>
                <a:gd name="T22" fmla="*/ 151 w 291"/>
                <a:gd name="T23" fmla="*/ 290 h 727"/>
                <a:gd name="T24" fmla="*/ 291 w 291"/>
                <a:gd name="T25" fmla="*/ 14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727">
                  <a:moveTo>
                    <a:pt x="291" y="145"/>
                  </a:moveTo>
                  <a:cubicBezTo>
                    <a:pt x="291" y="65"/>
                    <a:pt x="226" y="0"/>
                    <a:pt x="146" y="0"/>
                  </a:cubicBezTo>
                  <a:cubicBezTo>
                    <a:pt x="65" y="0"/>
                    <a:pt x="0" y="65"/>
                    <a:pt x="0" y="145"/>
                  </a:cubicBezTo>
                  <a:cubicBezTo>
                    <a:pt x="0" y="224"/>
                    <a:pt x="63" y="288"/>
                    <a:pt x="141" y="290"/>
                  </a:cubicBezTo>
                  <a:cubicBezTo>
                    <a:pt x="141" y="290"/>
                    <a:pt x="141" y="290"/>
                    <a:pt x="141" y="290"/>
                  </a:cubicBezTo>
                  <a:cubicBezTo>
                    <a:pt x="141" y="674"/>
                    <a:pt x="141" y="674"/>
                    <a:pt x="141" y="674"/>
                  </a:cubicBezTo>
                  <a:cubicBezTo>
                    <a:pt x="128" y="676"/>
                    <a:pt x="119" y="687"/>
                    <a:pt x="119" y="700"/>
                  </a:cubicBezTo>
                  <a:cubicBezTo>
                    <a:pt x="119" y="715"/>
                    <a:pt x="131" y="727"/>
                    <a:pt x="146" y="727"/>
                  </a:cubicBezTo>
                  <a:cubicBezTo>
                    <a:pt x="160" y="727"/>
                    <a:pt x="172" y="715"/>
                    <a:pt x="172" y="700"/>
                  </a:cubicBezTo>
                  <a:cubicBezTo>
                    <a:pt x="172" y="687"/>
                    <a:pt x="163" y="676"/>
                    <a:pt x="151" y="674"/>
                  </a:cubicBezTo>
                  <a:cubicBezTo>
                    <a:pt x="151" y="290"/>
                    <a:pt x="151" y="290"/>
                    <a:pt x="151" y="290"/>
                  </a:cubicBezTo>
                  <a:cubicBezTo>
                    <a:pt x="151" y="290"/>
                    <a:pt x="151" y="290"/>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47" name="Oval 13">
              <a:extLst>
                <a:ext uri="{FF2B5EF4-FFF2-40B4-BE49-F238E27FC236}">
                  <a16:creationId xmlns:a16="http://schemas.microsoft.com/office/drawing/2014/main" id="{D0E8C174-712B-D2C7-2634-5A06C03B5FF2}"/>
                </a:ext>
              </a:extLst>
            </p:cNvPr>
            <p:cNvSpPr>
              <a:spLocks noChangeArrowheads="1"/>
            </p:cNvSpPr>
            <p:nvPr/>
          </p:nvSpPr>
          <p:spPr bwMode="auto">
            <a:xfrm>
              <a:off x="9485596" y="2722126"/>
              <a:ext cx="577163"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200" dirty="0">
                <a:latin typeface="Agency FB" panose="020B0503020202020204" pitchFamily="34" charset="0"/>
              </a:endParaRPr>
            </a:p>
          </p:txBody>
        </p:sp>
        <p:pic>
          <p:nvPicPr>
            <p:cNvPr id="59" name="Graphic 58" descr="Daily calendar with solid fill">
              <a:extLst>
                <a:ext uri="{FF2B5EF4-FFF2-40B4-BE49-F238E27FC236}">
                  <a16:creationId xmlns:a16="http://schemas.microsoft.com/office/drawing/2014/main" id="{A852EA14-5B9E-DD42-5B18-6FE2947069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0682" y="2767235"/>
              <a:ext cx="486991" cy="486991"/>
            </a:xfrm>
            <a:prstGeom prst="rect">
              <a:avLst/>
            </a:prstGeom>
          </p:spPr>
        </p:pic>
      </p:grpSp>
      <p:grpSp>
        <p:nvGrpSpPr>
          <p:cNvPr id="71" name="Group 70">
            <a:extLst>
              <a:ext uri="{FF2B5EF4-FFF2-40B4-BE49-F238E27FC236}">
                <a16:creationId xmlns:a16="http://schemas.microsoft.com/office/drawing/2014/main" id="{2F54F2A5-9F49-9B6E-A631-4D7EA959A1B9}"/>
              </a:ext>
            </a:extLst>
          </p:cNvPr>
          <p:cNvGrpSpPr/>
          <p:nvPr/>
        </p:nvGrpSpPr>
        <p:grpSpPr>
          <a:xfrm>
            <a:off x="7281220" y="2670764"/>
            <a:ext cx="1117820" cy="3168140"/>
            <a:chOff x="7440921" y="2721566"/>
            <a:chExt cx="1117820" cy="3168140"/>
          </a:xfrm>
        </p:grpSpPr>
        <p:sp>
          <p:nvSpPr>
            <p:cNvPr id="148" name="Subtitle 6">
              <a:extLst>
                <a:ext uri="{FF2B5EF4-FFF2-40B4-BE49-F238E27FC236}">
                  <a16:creationId xmlns:a16="http://schemas.microsoft.com/office/drawing/2014/main" id="{00B1868C-5F59-413E-95A3-1FD68733E32F}"/>
                </a:ext>
              </a:extLst>
            </p:cNvPr>
            <p:cNvSpPr txBox="1">
              <a:spLocks/>
            </p:cNvSpPr>
            <p:nvPr/>
          </p:nvSpPr>
          <p:spPr>
            <a:xfrm>
              <a:off x="7460723" y="4737032"/>
              <a:ext cx="1078217"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latin typeface="Agency FB" panose="020B0503020202020204" pitchFamily="34" charset="0"/>
                  <a:cs typeface="Times New Roman" panose="02020603050405020304" pitchFamily="18" charset="0"/>
                </a:rPr>
                <a:t>Dec. 12-13</a:t>
              </a:r>
            </a:p>
          </p:txBody>
        </p:sp>
        <p:sp>
          <p:nvSpPr>
            <p:cNvPr id="165" name="Subtitle 6">
              <a:extLst>
                <a:ext uri="{FF2B5EF4-FFF2-40B4-BE49-F238E27FC236}">
                  <a16:creationId xmlns:a16="http://schemas.microsoft.com/office/drawing/2014/main" id="{301F19F9-B24F-4B45-B5F4-1660FD225C95}"/>
                </a:ext>
              </a:extLst>
            </p:cNvPr>
            <p:cNvSpPr txBox="1">
              <a:spLocks/>
            </p:cNvSpPr>
            <p:nvPr/>
          </p:nvSpPr>
          <p:spPr>
            <a:xfrm>
              <a:off x="7440921" y="5197335"/>
              <a:ext cx="1117820" cy="692371"/>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0421D"/>
                  </a:solidFill>
                  <a:latin typeface="Agency FB" panose="020B0503020202020204" pitchFamily="34" charset="0"/>
                  <a:cs typeface="Times New Roman" panose="02020603050405020304" pitchFamily="18" charset="0"/>
                </a:rPr>
                <a:t>Vendor Interviews</a:t>
              </a:r>
            </a:p>
          </p:txBody>
        </p:sp>
        <p:sp>
          <p:nvSpPr>
            <p:cNvPr id="35" name="Oval 15">
              <a:extLst>
                <a:ext uri="{FF2B5EF4-FFF2-40B4-BE49-F238E27FC236}">
                  <a16:creationId xmlns:a16="http://schemas.microsoft.com/office/drawing/2014/main" id="{E62B8CE0-5761-4687-0408-522497B20671}"/>
                </a:ext>
              </a:extLst>
            </p:cNvPr>
            <p:cNvSpPr>
              <a:spLocks noChangeArrowheads="1"/>
            </p:cNvSpPr>
            <p:nvPr/>
          </p:nvSpPr>
          <p:spPr bwMode="auto">
            <a:xfrm>
              <a:off x="7711834" y="2721566"/>
              <a:ext cx="575995"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37" name="Freeform 14">
              <a:extLst>
                <a:ext uri="{FF2B5EF4-FFF2-40B4-BE49-F238E27FC236}">
                  <a16:creationId xmlns:a16="http://schemas.microsoft.com/office/drawing/2014/main" id="{B16E3922-FAC2-588E-7CD2-CAAE54178A4B}"/>
                </a:ext>
              </a:extLst>
            </p:cNvPr>
            <p:cNvSpPr>
              <a:spLocks/>
            </p:cNvSpPr>
            <p:nvPr/>
          </p:nvSpPr>
          <p:spPr bwMode="auto">
            <a:xfrm>
              <a:off x="7596752" y="3392316"/>
              <a:ext cx="806158" cy="1243119"/>
            </a:xfrm>
            <a:custGeom>
              <a:avLst/>
              <a:gdLst>
                <a:gd name="T0" fmla="*/ 291 w 291"/>
                <a:gd name="T1" fmla="*/ 145 h 447"/>
                <a:gd name="T2" fmla="*/ 146 w 291"/>
                <a:gd name="T3" fmla="*/ 0 h 447"/>
                <a:gd name="T4" fmla="*/ 0 w 291"/>
                <a:gd name="T5" fmla="*/ 145 h 447"/>
                <a:gd name="T6" fmla="*/ 141 w 291"/>
                <a:gd name="T7" fmla="*/ 290 h 447"/>
                <a:gd name="T8" fmla="*/ 141 w 291"/>
                <a:gd name="T9" fmla="*/ 291 h 447"/>
                <a:gd name="T10" fmla="*/ 141 w 291"/>
                <a:gd name="T11" fmla="*/ 394 h 447"/>
                <a:gd name="T12" fmla="*/ 119 w 291"/>
                <a:gd name="T13" fmla="*/ 420 h 447"/>
                <a:gd name="T14" fmla="*/ 146 w 291"/>
                <a:gd name="T15" fmla="*/ 447 h 447"/>
                <a:gd name="T16" fmla="*/ 172 w 291"/>
                <a:gd name="T17" fmla="*/ 420 h 447"/>
                <a:gd name="T18" fmla="*/ 151 w 291"/>
                <a:gd name="T19" fmla="*/ 394 h 447"/>
                <a:gd name="T20" fmla="*/ 151 w 291"/>
                <a:gd name="T21" fmla="*/ 291 h 447"/>
                <a:gd name="T22" fmla="*/ 151 w 291"/>
                <a:gd name="T23" fmla="*/ 290 h 447"/>
                <a:gd name="T24" fmla="*/ 291 w 291"/>
                <a:gd name="T25" fmla="*/ 14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447">
                  <a:moveTo>
                    <a:pt x="291" y="145"/>
                  </a:moveTo>
                  <a:cubicBezTo>
                    <a:pt x="291" y="65"/>
                    <a:pt x="226" y="0"/>
                    <a:pt x="146" y="0"/>
                  </a:cubicBezTo>
                  <a:cubicBezTo>
                    <a:pt x="65" y="0"/>
                    <a:pt x="0" y="65"/>
                    <a:pt x="0" y="145"/>
                  </a:cubicBezTo>
                  <a:cubicBezTo>
                    <a:pt x="0" y="224"/>
                    <a:pt x="63" y="288"/>
                    <a:pt x="141" y="290"/>
                  </a:cubicBezTo>
                  <a:cubicBezTo>
                    <a:pt x="141" y="291"/>
                    <a:pt x="141" y="291"/>
                    <a:pt x="141" y="291"/>
                  </a:cubicBezTo>
                  <a:cubicBezTo>
                    <a:pt x="141" y="394"/>
                    <a:pt x="141" y="394"/>
                    <a:pt x="141" y="394"/>
                  </a:cubicBezTo>
                  <a:cubicBezTo>
                    <a:pt x="128" y="396"/>
                    <a:pt x="119" y="407"/>
                    <a:pt x="119" y="420"/>
                  </a:cubicBezTo>
                  <a:cubicBezTo>
                    <a:pt x="119" y="435"/>
                    <a:pt x="131" y="447"/>
                    <a:pt x="146" y="447"/>
                  </a:cubicBezTo>
                  <a:cubicBezTo>
                    <a:pt x="160" y="447"/>
                    <a:pt x="172" y="435"/>
                    <a:pt x="172" y="420"/>
                  </a:cubicBezTo>
                  <a:cubicBezTo>
                    <a:pt x="172" y="407"/>
                    <a:pt x="163" y="396"/>
                    <a:pt x="151" y="394"/>
                  </a:cubicBezTo>
                  <a:cubicBezTo>
                    <a:pt x="151" y="291"/>
                    <a:pt x="151" y="291"/>
                    <a:pt x="151" y="291"/>
                  </a:cubicBezTo>
                  <a:cubicBezTo>
                    <a:pt x="151" y="291"/>
                    <a:pt x="151" y="291"/>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38" name="Oval 15">
              <a:extLst>
                <a:ext uri="{FF2B5EF4-FFF2-40B4-BE49-F238E27FC236}">
                  <a16:creationId xmlns:a16="http://schemas.microsoft.com/office/drawing/2014/main" id="{2BD4FDAD-3FCB-852D-F47D-BF9F7ADDD694}"/>
                </a:ext>
              </a:extLst>
            </p:cNvPr>
            <p:cNvSpPr>
              <a:spLocks noChangeArrowheads="1"/>
            </p:cNvSpPr>
            <p:nvPr/>
          </p:nvSpPr>
          <p:spPr bwMode="auto">
            <a:xfrm>
              <a:off x="7711834" y="3499814"/>
              <a:ext cx="575995"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pic>
          <p:nvPicPr>
            <p:cNvPr id="63" name="Graphic 62" descr="Boardroom with solid fill">
              <a:extLst>
                <a:ext uri="{FF2B5EF4-FFF2-40B4-BE49-F238E27FC236}">
                  <a16:creationId xmlns:a16="http://schemas.microsoft.com/office/drawing/2014/main" id="{96667516-5FEB-B70C-8FA9-659E967EF6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9013" y="3518061"/>
              <a:ext cx="521636" cy="521636"/>
            </a:xfrm>
            <a:prstGeom prst="rect">
              <a:avLst/>
            </a:prstGeom>
          </p:spPr>
        </p:pic>
      </p:grpSp>
      <p:grpSp>
        <p:nvGrpSpPr>
          <p:cNvPr id="79" name="Group 78">
            <a:extLst>
              <a:ext uri="{FF2B5EF4-FFF2-40B4-BE49-F238E27FC236}">
                <a16:creationId xmlns:a16="http://schemas.microsoft.com/office/drawing/2014/main" id="{463C321B-52A0-615F-FD73-B3196CA04A17}"/>
              </a:ext>
            </a:extLst>
          </p:cNvPr>
          <p:cNvGrpSpPr/>
          <p:nvPr/>
        </p:nvGrpSpPr>
        <p:grpSpPr>
          <a:xfrm>
            <a:off x="10761029" y="2678934"/>
            <a:ext cx="1413733" cy="3159970"/>
            <a:chOff x="10761029" y="2729736"/>
            <a:chExt cx="1413733" cy="3159970"/>
          </a:xfrm>
        </p:grpSpPr>
        <p:sp>
          <p:nvSpPr>
            <p:cNvPr id="44" name="Subtitle 6">
              <a:extLst>
                <a:ext uri="{FF2B5EF4-FFF2-40B4-BE49-F238E27FC236}">
                  <a16:creationId xmlns:a16="http://schemas.microsoft.com/office/drawing/2014/main" id="{6C3D9F57-0361-57D3-BD81-EDD47EB56186}"/>
                </a:ext>
              </a:extLst>
            </p:cNvPr>
            <p:cNvSpPr txBox="1">
              <a:spLocks/>
            </p:cNvSpPr>
            <p:nvPr/>
          </p:nvSpPr>
          <p:spPr>
            <a:xfrm>
              <a:off x="10928787" y="4737032"/>
              <a:ext cx="1078217"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latin typeface="Agency FB" panose="020B0503020202020204" pitchFamily="34" charset="0"/>
                  <a:cs typeface="Times New Roman" panose="02020603050405020304" pitchFamily="18" charset="0"/>
                </a:rPr>
                <a:t>Dec. 15</a:t>
              </a:r>
            </a:p>
          </p:txBody>
        </p:sp>
        <p:sp>
          <p:nvSpPr>
            <p:cNvPr id="45" name="Subtitle 6">
              <a:extLst>
                <a:ext uri="{FF2B5EF4-FFF2-40B4-BE49-F238E27FC236}">
                  <a16:creationId xmlns:a16="http://schemas.microsoft.com/office/drawing/2014/main" id="{9013A66B-29C6-D98C-8CEB-BCF685DF6DCE}"/>
                </a:ext>
              </a:extLst>
            </p:cNvPr>
            <p:cNvSpPr txBox="1">
              <a:spLocks/>
            </p:cNvSpPr>
            <p:nvPr/>
          </p:nvSpPr>
          <p:spPr>
            <a:xfrm>
              <a:off x="10761029" y="5197335"/>
              <a:ext cx="1413733" cy="692371"/>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0421D"/>
                  </a:solidFill>
                  <a:latin typeface="Agency FB" panose="020B0503020202020204" pitchFamily="34" charset="0"/>
                  <a:cs typeface="Times New Roman" panose="02020603050405020304" pitchFamily="18" charset="0"/>
                </a:rPr>
                <a:t>Select &amp; Notify Vendor</a:t>
              </a:r>
            </a:p>
          </p:txBody>
        </p:sp>
        <p:sp>
          <p:nvSpPr>
            <p:cNvPr id="65" name="Oval 15">
              <a:extLst>
                <a:ext uri="{FF2B5EF4-FFF2-40B4-BE49-F238E27FC236}">
                  <a16:creationId xmlns:a16="http://schemas.microsoft.com/office/drawing/2014/main" id="{6145B444-8FF6-3B11-3C67-48166649C9C8}"/>
                </a:ext>
              </a:extLst>
            </p:cNvPr>
            <p:cNvSpPr>
              <a:spLocks noChangeArrowheads="1"/>
            </p:cNvSpPr>
            <p:nvPr/>
          </p:nvSpPr>
          <p:spPr bwMode="auto">
            <a:xfrm>
              <a:off x="11086762" y="2729736"/>
              <a:ext cx="575995"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66" name="Freeform 14">
              <a:extLst>
                <a:ext uri="{FF2B5EF4-FFF2-40B4-BE49-F238E27FC236}">
                  <a16:creationId xmlns:a16="http://schemas.microsoft.com/office/drawing/2014/main" id="{F7BA07B1-C1E0-ADE2-DE70-7CF967FCFB94}"/>
                </a:ext>
              </a:extLst>
            </p:cNvPr>
            <p:cNvSpPr>
              <a:spLocks/>
            </p:cNvSpPr>
            <p:nvPr/>
          </p:nvSpPr>
          <p:spPr bwMode="auto">
            <a:xfrm>
              <a:off x="11064816" y="3400486"/>
              <a:ext cx="806158" cy="1243119"/>
            </a:xfrm>
            <a:custGeom>
              <a:avLst/>
              <a:gdLst>
                <a:gd name="T0" fmla="*/ 291 w 291"/>
                <a:gd name="T1" fmla="*/ 145 h 447"/>
                <a:gd name="T2" fmla="*/ 146 w 291"/>
                <a:gd name="T3" fmla="*/ 0 h 447"/>
                <a:gd name="T4" fmla="*/ 0 w 291"/>
                <a:gd name="T5" fmla="*/ 145 h 447"/>
                <a:gd name="T6" fmla="*/ 141 w 291"/>
                <a:gd name="T7" fmla="*/ 290 h 447"/>
                <a:gd name="T8" fmla="*/ 141 w 291"/>
                <a:gd name="T9" fmla="*/ 291 h 447"/>
                <a:gd name="T10" fmla="*/ 141 w 291"/>
                <a:gd name="T11" fmla="*/ 394 h 447"/>
                <a:gd name="T12" fmla="*/ 119 w 291"/>
                <a:gd name="T13" fmla="*/ 420 h 447"/>
                <a:gd name="T14" fmla="*/ 146 w 291"/>
                <a:gd name="T15" fmla="*/ 447 h 447"/>
                <a:gd name="T16" fmla="*/ 172 w 291"/>
                <a:gd name="T17" fmla="*/ 420 h 447"/>
                <a:gd name="T18" fmla="*/ 151 w 291"/>
                <a:gd name="T19" fmla="*/ 394 h 447"/>
                <a:gd name="T20" fmla="*/ 151 w 291"/>
                <a:gd name="T21" fmla="*/ 291 h 447"/>
                <a:gd name="T22" fmla="*/ 151 w 291"/>
                <a:gd name="T23" fmla="*/ 290 h 447"/>
                <a:gd name="T24" fmla="*/ 291 w 291"/>
                <a:gd name="T25" fmla="*/ 14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447">
                  <a:moveTo>
                    <a:pt x="291" y="145"/>
                  </a:moveTo>
                  <a:cubicBezTo>
                    <a:pt x="291" y="65"/>
                    <a:pt x="226" y="0"/>
                    <a:pt x="146" y="0"/>
                  </a:cubicBezTo>
                  <a:cubicBezTo>
                    <a:pt x="65" y="0"/>
                    <a:pt x="0" y="65"/>
                    <a:pt x="0" y="145"/>
                  </a:cubicBezTo>
                  <a:cubicBezTo>
                    <a:pt x="0" y="224"/>
                    <a:pt x="63" y="288"/>
                    <a:pt x="141" y="290"/>
                  </a:cubicBezTo>
                  <a:cubicBezTo>
                    <a:pt x="141" y="291"/>
                    <a:pt x="141" y="291"/>
                    <a:pt x="141" y="291"/>
                  </a:cubicBezTo>
                  <a:cubicBezTo>
                    <a:pt x="141" y="394"/>
                    <a:pt x="141" y="394"/>
                    <a:pt x="141" y="394"/>
                  </a:cubicBezTo>
                  <a:cubicBezTo>
                    <a:pt x="128" y="396"/>
                    <a:pt x="119" y="407"/>
                    <a:pt x="119" y="420"/>
                  </a:cubicBezTo>
                  <a:cubicBezTo>
                    <a:pt x="119" y="435"/>
                    <a:pt x="131" y="447"/>
                    <a:pt x="146" y="447"/>
                  </a:cubicBezTo>
                  <a:cubicBezTo>
                    <a:pt x="160" y="447"/>
                    <a:pt x="172" y="435"/>
                    <a:pt x="172" y="420"/>
                  </a:cubicBezTo>
                  <a:cubicBezTo>
                    <a:pt x="172" y="407"/>
                    <a:pt x="163" y="396"/>
                    <a:pt x="151" y="394"/>
                  </a:cubicBezTo>
                  <a:cubicBezTo>
                    <a:pt x="151" y="291"/>
                    <a:pt x="151" y="291"/>
                    <a:pt x="151" y="291"/>
                  </a:cubicBezTo>
                  <a:cubicBezTo>
                    <a:pt x="151" y="291"/>
                    <a:pt x="151" y="291"/>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67" name="Oval 15">
              <a:extLst>
                <a:ext uri="{FF2B5EF4-FFF2-40B4-BE49-F238E27FC236}">
                  <a16:creationId xmlns:a16="http://schemas.microsoft.com/office/drawing/2014/main" id="{B0EB7B66-C778-D7BB-AB9D-2B76173DDC03}"/>
                </a:ext>
              </a:extLst>
            </p:cNvPr>
            <p:cNvSpPr>
              <a:spLocks noChangeArrowheads="1"/>
            </p:cNvSpPr>
            <p:nvPr/>
          </p:nvSpPr>
          <p:spPr bwMode="auto">
            <a:xfrm>
              <a:off x="11179898" y="3507984"/>
              <a:ext cx="575995"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54" name="Freeform 28">
              <a:extLst>
                <a:ext uri="{FF2B5EF4-FFF2-40B4-BE49-F238E27FC236}">
                  <a16:creationId xmlns:a16="http://schemas.microsoft.com/office/drawing/2014/main" id="{0BC4965D-F876-784D-7682-1D666DE3C0B2}"/>
                </a:ext>
              </a:extLst>
            </p:cNvPr>
            <p:cNvSpPr>
              <a:spLocks noEditPoints="1"/>
            </p:cNvSpPr>
            <p:nvPr/>
          </p:nvSpPr>
          <p:spPr bwMode="auto">
            <a:xfrm>
              <a:off x="11293680" y="3622590"/>
              <a:ext cx="348430" cy="349117"/>
            </a:xfrm>
            <a:custGeom>
              <a:avLst/>
              <a:gdLst>
                <a:gd name="T0" fmla="*/ 12 w 1534"/>
                <a:gd name="T1" fmla="*/ 736 h 1534"/>
                <a:gd name="T2" fmla="*/ 706 w 1534"/>
                <a:gd name="T3" fmla="*/ 185 h 1534"/>
                <a:gd name="T4" fmla="*/ 1116 w 1534"/>
                <a:gd name="T5" fmla="*/ 348 h 1534"/>
                <a:gd name="T6" fmla="*/ 1163 w 1534"/>
                <a:gd name="T7" fmla="*/ 308 h 1534"/>
                <a:gd name="T8" fmla="*/ 1150 w 1534"/>
                <a:gd name="T9" fmla="*/ 207 h 1534"/>
                <a:gd name="T10" fmla="*/ 1337 w 1534"/>
                <a:gd name="T11" fmla="*/ 7 h 1534"/>
                <a:gd name="T12" fmla="*/ 1362 w 1534"/>
                <a:gd name="T13" fmla="*/ 96 h 1534"/>
                <a:gd name="T14" fmla="*/ 1385 w 1534"/>
                <a:gd name="T15" fmla="*/ 164 h 1534"/>
                <a:gd name="T16" fmla="*/ 1534 w 1534"/>
                <a:gd name="T17" fmla="*/ 190 h 1534"/>
                <a:gd name="T18" fmla="*/ 1349 w 1534"/>
                <a:gd name="T19" fmla="*/ 377 h 1534"/>
                <a:gd name="T20" fmla="*/ 1239 w 1534"/>
                <a:gd name="T21" fmla="*/ 370 h 1534"/>
                <a:gd name="T22" fmla="*/ 1183 w 1534"/>
                <a:gd name="T23" fmla="*/ 414 h 1534"/>
                <a:gd name="T24" fmla="*/ 1347 w 1534"/>
                <a:gd name="T25" fmla="*/ 912 h 1534"/>
                <a:gd name="T26" fmla="*/ 730 w 1534"/>
                <a:gd name="T27" fmla="*/ 1532 h 1534"/>
                <a:gd name="T28" fmla="*/ 633 w 1534"/>
                <a:gd name="T29" fmla="*/ 1534 h 1534"/>
                <a:gd name="T30" fmla="*/ 301 w 1534"/>
                <a:gd name="T31" fmla="*/ 1421 h 1534"/>
                <a:gd name="T32" fmla="*/ 0 w 1534"/>
                <a:gd name="T33" fmla="*/ 901 h 1534"/>
                <a:gd name="T34" fmla="*/ 1052 w 1534"/>
                <a:gd name="T35" fmla="*/ 414 h 1534"/>
                <a:gd name="T36" fmla="*/ 263 w 1534"/>
                <a:gd name="T37" fmla="*/ 1274 h 1534"/>
                <a:gd name="T38" fmla="*/ 1120 w 1534"/>
                <a:gd name="T39" fmla="*/ 482 h 1534"/>
                <a:gd name="T40" fmla="*/ 922 w 1534"/>
                <a:gd name="T41" fmla="*/ 1180 h 1534"/>
                <a:gd name="T42" fmla="*/ 352 w 1534"/>
                <a:gd name="T43" fmla="*/ 616 h 1534"/>
                <a:gd name="T44" fmla="*/ 926 w 1534"/>
                <a:gd name="T45" fmla="*/ 541 h 1534"/>
                <a:gd name="T46" fmla="*/ 863 w 1534"/>
                <a:gd name="T47" fmla="*/ 608 h 1534"/>
                <a:gd name="T48" fmla="*/ 478 w 1534"/>
                <a:gd name="T49" fmla="*/ 1105 h 1534"/>
                <a:gd name="T50" fmla="*/ 925 w 1534"/>
                <a:gd name="T51" fmla="*/ 673 h 1534"/>
                <a:gd name="T52" fmla="*/ 802 w 1534"/>
                <a:gd name="T53" fmla="*/ 815 h 1534"/>
                <a:gd name="T54" fmla="*/ 556 w 1534"/>
                <a:gd name="T55" fmla="*/ 922 h 1534"/>
                <a:gd name="T56" fmla="*/ 704 w 1534"/>
                <a:gd name="T57" fmla="*/ 729 h 1534"/>
                <a:gd name="T58" fmla="*/ 863 w 1534"/>
                <a:gd name="T59" fmla="*/ 608 h 1534"/>
                <a:gd name="T60" fmla="*/ 675 w 1534"/>
                <a:gd name="T61" fmla="*/ 814 h 1534"/>
                <a:gd name="T62" fmla="*/ 676 w 1534"/>
                <a:gd name="T63" fmla="*/ 904 h 1534"/>
                <a:gd name="T64" fmla="*/ 1285 w 1534"/>
                <a:gd name="T65" fmla="*/ 184 h 1534"/>
                <a:gd name="T66" fmla="*/ 1247 w 1534"/>
                <a:gd name="T67" fmla="*/ 236 h 1534"/>
                <a:gd name="T68" fmla="*/ 1299 w 1534"/>
                <a:gd name="T69" fmla="*/ 288 h 1534"/>
                <a:gd name="T70" fmla="*/ 1349 w 1534"/>
                <a:gd name="T71" fmla="*/ 253 h 1534"/>
                <a:gd name="T72" fmla="*/ 1307 w 1534"/>
                <a:gd name="T73" fmla="*/ 242 h 1534"/>
                <a:gd name="T74" fmla="*/ 1285 w 1534"/>
                <a:gd name="T75" fmla="*/ 184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4" h="1534">
                  <a:moveTo>
                    <a:pt x="0" y="817"/>
                  </a:moveTo>
                  <a:cubicBezTo>
                    <a:pt x="4" y="790"/>
                    <a:pt x="6" y="763"/>
                    <a:pt x="12" y="736"/>
                  </a:cubicBezTo>
                  <a:cubicBezTo>
                    <a:pt x="52" y="534"/>
                    <a:pt x="161" y="379"/>
                    <a:pt x="339" y="275"/>
                  </a:cubicBezTo>
                  <a:cubicBezTo>
                    <a:pt x="452" y="208"/>
                    <a:pt x="575" y="179"/>
                    <a:pt x="706" y="185"/>
                  </a:cubicBezTo>
                  <a:cubicBezTo>
                    <a:pt x="856" y="192"/>
                    <a:pt x="989" y="244"/>
                    <a:pt x="1105" y="340"/>
                  </a:cubicBezTo>
                  <a:cubicBezTo>
                    <a:pt x="1109" y="343"/>
                    <a:pt x="1112" y="345"/>
                    <a:pt x="1116" y="348"/>
                  </a:cubicBezTo>
                  <a:cubicBezTo>
                    <a:pt x="1117" y="349"/>
                    <a:pt x="1118" y="349"/>
                    <a:pt x="1122" y="351"/>
                  </a:cubicBezTo>
                  <a:cubicBezTo>
                    <a:pt x="1135" y="338"/>
                    <a:pt x="1149" y="323"/>
                    <a:pt x="1163" y="308"/>
                  </a:cubicBezTo>
                  <a:cubicBezTo>
                    <a:pt x="1165" y="305"/>
                    <a:pt x="1165" y="299"/>
                    <a:pt x="1165" y="295"/>
                  </a:cubicBezTo>
                  <a:cubicBezTo>
                    <a:pt x="1160" y="266"/>
                    <a:pt x="1154" y="236"/>
                    <a:pt x="1150" y="207"/>
                  </a:cubicBezTo>
                  <a:cubicBezTo>
                    <a:pt x="1149" y="201"/>
                    <a:pt x="1152" y="193"/>
                    <a:pt x="1156" y="189"/>
                  </a:cubicBezTo>
                  <a:cubicBezTo>
                    <a:pt x="1216" y="128"/>
                    <a:pt x="1276" y="67"/>
                    <a:pt x="1337" y="7"/>
                  </a:cubicBezTo>
                  <a:cubicBezTo>
                    <a:pt x="1339" y="5"/>
                    <a:pt x="1341" y="3"/>
                    <a:pt x="1345" y="0"/>
                  </a:cubicBezTo>
                  <a:cubicBezTo>
                    <a:pt x="1351" y="33"/>
                    <a:pt x="1356" y="65"/>
                    <a:pt x="1362" y="96"/>
                  </a:cubicBezTo>
                  <a:cubicBezTo>
                    <a:pt x="1365" y="113"/>
                    <a:pt x="1368" y="131"/>
                    <a:pt x="1371" y="149"/>
                  </a:cubicBezTo>
                  <a:cubicBezTo>
                    <a:pt x="1372" y="159"/>
                    <a:pt x="1375" y="162"/>
                    <a:pt x="1385" y="164"/>
                  </a:cubicBezTo>
                  <a:cubicBezTo>
                    <a:pt x="1433" y="171"/>
                    <a:pt x="1480" y="180"/>
                    <a:pt x="1527" y="188"/>
                  </a:cubicBezTo>
                  <a:cubicBezTo>
                    <a:pt x="1529" y="188"/>
                    <a:pt x="1530" y="189"/>
                    <a:pt x="1534" y="190"/>
                  </a:cubicBezTo>
                  <a:cubicBezTo>
                    <a:pt x="1530" y="194"/>
                    <a:pt x="1527" y="198"/>
                    <a:pt x="1524" y="201"/>
                  </a:cubicBezTo>
                  <a:cubicBezTo>
                    <a:pt x="1466" y="259"/>
                    <a:pt x="1407" y="318"/>
                    <a:pt x="1349" y="377"/>
                  </a:cubicBezTo>
                  <a:cubicBezTo>
                    <a:pt x="1341" y="384"/>
                    <a:pt x="1335" y="386"/>
                    <a:pt x="1325" y="384"/>
                  </a:cubicBezTo>
                  <a:cubicBezTo>
                    <a:pt x="1296" y="379"/>
                    <a:pt x="1268" y="374"/>
                    <a:pt x="1239" y="370"/>
                  </a:cubicBezTo>
                  <a:cubicBezTo>
                    <a:pt x="1235" y="369"/>
                    <a:pt x="1228" y="371"/>
                    <a:pt x="1225" y="374"/>
                  </a:cubicBezTo>
                  <a:cubicBezTo>
                    <a:pt x="1211" y="386"/>
                    <a:pt x="1198" y="400"/>
                    <a:pt x="1183" y="414"/>
                  </a:cubicBezTo>
                  <a:cubicBezTo>
                    <a:pt x="1187" y="419"/>
                    <a:pt x="1190" y="424"/>
                    <a:pt x="1194" y="428"/>
                  </a:cubicBezTo>
                  <a:cubicBezTo>
                    <a:pt x="1309" y="569"/>
                    <a:pt x="1361" y="730"/>
                    <a:pt x="1347" y="912"/>
                  </a:cubicBezTo>
                  <a:cubicBezTo>
                    <a:pt x="1325" y="1202"/>
                    <a:pt x="1122" y="1443"/>
                    <a:pt x="839" y="1514"/>
                  </a:cubicBezTo>
                  <a:cubicBezTo>
                    <a:pt x="803" y="1523"/>
                    <a:pt x="766" y="1526"/>
                    <a:pt x="730" y="1532"/>
                  </a:cubicBezTo>
                  <a:cubicBezTo>
                    <a:pt x="726" y="1532"/>
                    <a:pt x="721" y="1533"/>
                    <a:pt x="717" y="1534"/>
                  </a:cubicBezTo>
                  <a:cubicBezTo>
                    <a:pt x="689" y="1534"/>
                    <a:pt x="661" y="1534"/>
                    <a:pt x="633" y="1534"/>
                  </a:cubicBezTo>
                  <a:cubicBezTo>
                    <a:pt x="629" y="1534"/>
                    <a:pt x="625" y="1532"/>
                    <a:pt x="621" y="1532"/>
                  </a:cubicBezTo>
                  <a:cubicBezTo>
                    <a:pt x="505" y="1523"/>
                    <a:pt x="398" y="1487"/>
                    <a:pt x="301" y="1421"/>
                  </a:cubicBezTo>
                  <a:cubicBezTo>
                    <a:pt x="145" y="1315"/>
                    <a:pt x="48" y="1169"/>
                    <a:pt x="12" y="982"/>
                  </a:cubicBezTo>
                  <a:cubicBezTo>
                    <a:pt x="7" y="956"/>
                    <a:pt x="4" y="928"/>
                    <a:pt x="0" y="901"/>
                  </a:cubicBezTo>
                  <a:cubicBezTo>
                    <a:pt x="0" y="873"/>
                    <a:pt x="0" y="845"/>
                    <a:pt x="0" y="817"/>
                  </a:cubicBezTo>
                  <a:close/>
                  <a:moveTo>
                    <a:pt x="1052" y="414"/>
                  </a:moveTo>
                  <a:cubicBezTo>
                    <a:pt x="858" y="239"/>
                    <a:pt x="515" y="211"/>
                    <a:pt x="278" y="430"/>
                  </a:cubicBezTo>
                  <a:cubicBezTo>
                    <a:pt x="31" y="659"/>
                    <a:pt x="28" y="1042"/>
                    <a:pt x="263" y="1274"/>
                  </a:cubicBezTo>
                  <a:cubicBezTo>
                    <a:pt x="500" y="1509"/>
                    <a:pt x="879" y="1501"/>
                    <a:pt x="1106" y="1254"/>
                  </a:cubicBezTo>
                  <a:cubicBezTo>
                    <a:pt x="1326" y="1014"/>
                    <a:pt x="1292" y="672"/>
                    <a:pt x="1120" y="482"/>
                  </a:cubicBezTo>
                  <a:cubicBezTo>
                    <a:pt x="1078" y="524"/>
                    <a:pt x="1036" y="566"/>
                    <a:pt x="994" y="608"/>
                  </a:cubicBezTo>
                  <a:cubicBezTo>
                    <a:pt x="1142" y="795"/>
                    <a:pt x="1088" y="1053"/>
                    <a:pt x="922" y="1180"/>
                  </a:cubicBezTo>
                  <a:cubicBezTo>
                    <a:pt x="760" y="1303"/>
                    <a:pt x="535" y="1290"/>
                    <a:pt x="390" y="1147"/>
                  </a:cubicBezTo>
                  <a:cubicBezTo>
                    <a:pt x="246" y="1005"/>
                    <a:pt x="229" y="778"/>
                    <a:pt x="352" y="616"/>
                  </a:cubicBezTo>
                  <a:cubicBezTo>
                    <a:pt x="412" y="537"/>
                    <a:pt x="491" y="485"/>
                    <a:pt x="588" y="464"/>
                  </a:cubicBezTo>
                  <a:cubicBezTo>
                    <a:pt x="713" y="437"/>
                    <a:pt x="826" y="466"/>
                    <a:pt x="926" y="541"/>
                  </a:cubicBezTo>
                  <a:cubicBezTo>
                    <a:pt x="968" y="498"/>
                    <a:pt x="1010" y="456"/>
                    <a:pt x="1052" y="414"/>
                  </a:cubicBezTo>
                  <a:close/>
                  <a:moveTo>
                    <a:pt x="863" y="608"/>
                  </a:moveTo>
                  <a:cubicBezTo>
                    <a:pt x="741" y="513"/>
                    <a:pt x="547" y="521"/>
                    <a:pt x="432" y="660"/>
                  </a:cubicBezTo>
                  <a:cubicBezTo>
                    <a:pt x="320" y="794"/>
                    <a:pt x="341" y="995"/>
                    <a:pt x="478" y="1105"/>
                  </a:cubicBezTo>
                  <a:cubicBezTo>
                    <a:pt x="615" y="1215"/>
                    <a:pt x="815" y="1191"/>
                    <a:pt x="923" y="1053"/>
                  </a:cubicBezTo>
                  <a:cubicBezTo>
                    <a:pt x="1028" y="919"/>
                    <a:pt x="994" y="748"/>
                    <a:pt x="925" y="673"/>
                  </a:cubicBezTo>
                  <a:cubicBezTo>
                    <a:pt x="886" y="712"/>
                    <a:pt x="847" y="751"/>
                    <a:pt x="807" y="790"/>
                  </a:cubicBezTo>
                  <a:cubicBezTo>
                    <a:pt x="800" y="798"/>
                    <a:pt x="798" y="804"/>
                    <a:pt x="802" y="815"/>
                  </a:cubicBezTo>
                  <a:cubicBezTo>
                    <a:pt x="832" y="900"/>
                    <a:pt x="771" y="991"/>
                    <a:pt x="681" y="994"/>
                  </a:cubicBezTo>
                  <a:cubicBezTo>
                    <a:pt x="625" y="996"/>
                    <a:pt x="582" y="971"/>
                    <a:pt x="556" y="922"/>
                  </a:cubicBezTo>
                  <a:cubicBezTo>
                    <a:pt x="530" y="872"/>
                    <a:pt x="534" y="822"/>
                    <a:pt x="569" y="777"/>
                  </a:cubicBezTo>
                  <a:cubicBezTo>
                    <a:pt x="603" y="733"/>
                    <a:pt x="651" y="714"/>
                    <a:pt x="704" y="729"/>
                  </a:cubicBezTo>
                  <a:cubicBezTo>
                    <a:pt x="731" y="737"/>
                    <a:pt x="744" y="729"/>
                    <a:pt x="760" y="712"/>
                  </a:cubicBezTo>
                  <a:cubicBezTo>
                    <a:pt x="793" y="677"/>
                    <a:pt x="828" y="643"/>
                    <a:pt x="863" y="608"/>
                  </a:cubicBezTo>
                  <a:close/>
                  <a:moveTo>
                    <a:pt x="720" y="859"/>
                  </a:moveTo>
                  <a:cubicBezTo>
                    <a:pt x="719" y="834"/>
                    <a:pt x="699" y="814"/>
                    <a:pt x="675" y="814"/>
                  </a:cubicBezTo>
                  <a:cubicBezTo>
                    <a:pt x="650" y="815"/>
                    <a:pt x="630" y="835"/>
                    <a:pt x="630" y="859"/>
                  </a:cubicBezTo>
                  <a:cubicBezTo>
                    <a:pt x="630" y="884"/>
                    <a:pt x="651" y="905"/>
                    <a:pt x="676" y="904"/>
                  </a:cubicBezTo>
                  <a:cubicBezTo>
                    <a:pt x="700" y="904"/>
                    <a:pt x="720" y="883"/>
                    <a:pt x="720" y="859"/>
                  </a:cubicBezTo>
                  <a:close/>
                  <a:moveTo>
                    <a:pt x="1285" y="184"/>
                  </a:moveTo>
                  <a:cubicBezTo>
                    <a:pt x="1272" y="198"/>
                    <a:pt x="1261" y="208"/>
                    <a:pt x="1252" y="220"/>
                  </a:cubicBezTo>
                  <a:cubicBezTo>
                    <a:pt x="1248" y="224"/>
                    <a:pt x="1246" y="231"/>
                    <a:pt x="1247" y="236"/>
                  </a:cubicBezTo>
                  <a:cubicBezTo>
                    <a:pt x="1249" y="251"/>
                    <a:pt x="1248" y="270"/>
                    <a:pt x="1257" y="279"/>
                  </a:cubicBezTo>
                  <a:cubicBezTo>
                    <a:pt x="1266" y="287"/>
                    <a:pt x="1285" y="286"/>
                    <a:pt x="1299" y="288"/>
                  </a:cubicBezTo>
                  <a:cubicBezTo>
                    <a:pt x="1303" y="289"/>
                    <a:pt x="1308" y="289"/>
                    <a:pt x="1310" y="287"/>
                  </a:cubicBezTo>
                  <a:cubicBezTo>
                    <a:pt x="1324" y="276"/>
                    <a:pt x="1336" y="264"/>
                    <a:pt x="1349" y="253"/>
                  </a:cubicBezTo>
                  <a:cubicBezTo>
                    <a:pt x="1348" y="251"/>
                    <a:pt x="1347" y="250"/>
                    <a:pt x="1346" y="248"/>
                  </a:cubicBezTo>
                  <a:cubicBezTo>
                    <a:pt x="1333" y="246"/>
                    <a:pt x="1320" y="243"/>
                    <a:pt x="1307" y="242"/>
                  </a:cubicBezTo>
                  <a:cubicBezTo>
                    <a:pt x="1298" y="241"/>
                    <a:pt x="1294" y="237"/>
                    <a:pt x="1293" y="228"/>
                  </a:cubicBezTo>
                  <a:cubicBezTo>
                    <a:pt x="1291" y="215"/>
                    <a:pt x="1288" y="202"/>
                    <a:pt x="1285" y="184"/>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pPr defTabSz="914240">
                <a:defRPr/>
              </a:pPr>
              <a:endParaRPr lang="en-IN" sz="1350" b="1" kern="0" dirty="0">
                <a:solidFill>
                  <a:prstClr val="black"/>
                </a:solidFill>
                <a:latin typeface="Agency FB" panose="020B0503020202020204" pitchFamily="34" charset="0"/>
              </a:endParaRPr>
            </a:p>
          </p:txBody>
        </p:sp>
      </p:grpSp>
      <p:grpSp>
        <p:nvGrpSpPr>
          <p:cNvPr id="75" name="Group 74">
            <a:extLst>
              <a:ext uri="{FF2B5EF4-FFF2-40B4-BE49-F238E27FC236}">
                <a16:creationId xmlns:a16="http://schemas.microsoft.com/office/drawing/2014/main" id="{341A7865-2C45-E9C3-E5A4-48E227CE8C37}"/>
              </a:ext>
            </a:extLst>
          </p:cNvPr>
          <p:cNvGrpSpPr/>
          <p:nvPr/>
        </p:nvGrpSpPr>
        <p:grpSpPr>
          <a:xfrm>
            <a:off x="5626880" y="2554396"/>
            <a:ext cx="1117820" cy="3783080"/>
            <a:chOff x="5872600" y="2605198"/>
            <a:chExt cx="1117820" cy="3783080"/>
          </a:xfrm>
        </p:grpSpPr>
        <p:sp>
          <p:nvSpPr>
            <p:cNvPr id="29" name="Freeform 12">
              <a:extLst>
                <a:ext uri="{FF2B5EF4-FFF2-40B4-BE49-F238E27FC236}">
                  <a16:creationId xmlns:a16="http://schemas.microsoft.com/office/drawing/2014/main" id="{D47F21AB-54E6-804C-B067-19C78B2BD8F8}"/>
                </a:ext>
              </a:extLst>
            </p:cNvPr>
            <p:cNvSpPr>
              <a:spLocks/>
            </p:cNvSpPr>
            <p:nvPr/>
          </p:nvSpPr>
          <p:spPr bwMode="auto">
            <a:xfrm>
              <a:off x="6028431" y="2605198"/>
              <a:ext cx="806158" cy="2022406"/>
            </a:xfrm>
            <a:custGeom>
              <a:avLst/>
              <a:gdLst>
                <a:gd name="T0" fmla="*/ 291 w 291"/>
                <a:gd name="T1" fmla="*/ 145 h 727"/>
                <a:gd name="T2" fmla="*/ 146 w 291"/>
                <a:gd name="T3" fmla="*/ 0 h 727"/>
                <a:gd name="T4" fmla="*/ 0 w 291"/>
                <a:gd name="T5" fmla="*/ 145 h 727"/>
                <a:gd name="T6" fmla="*/ 141 w 291"/>
                <a:gd name="T7" fmla="*/ 290 h 727"/>
                <a:gd name="T8" fmla="*/ 141 w 291"/>
                <a:gd name="T9" fmla="*/ 290 h 727"/>
                <a:gd name="T10" fmla="*/ 141 w 291"/>
                <a:gd name="T11" fmla="*/ 674 h 727"/>
                <a:gd name="T12" fmla="*/ 119 w 291"/>
                <a:gd name="T13" fmla="*/ 700 h 727"/>
                <a:gd name="T14" fmla="*/ 146 w 291"/>
                <a:gd name="T15" fmla="*/ 727 h 727"/>
                <a:gd name="T16" fmla="*/ 172 w 291"/>
                <a:gd name="T17" fmla="*/ 700 h 727"/>
                <a:gd name="T18" fmla="*/ 151 w 291"/>
                <a:gd name="T19" fmla="*/ 674 h 727"/>
                <a:gd name="T20" fmla="*/ 151 w 291"/>
                <a:gd name="T21" fmla="*/ 290 h 727"/>
                <a:gd name="T22" fmla="*/ 151 w 291"/>
                <a:gd name="T23" fmla="*/ 290 h 727"/>
                <a:gd name="T24" fmla="*/ 291 w 291"/>
                <a:gd name="T25" fmla="*/ 145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727">
                  <a:moveTo>
                    <a:pt x="291" y="145"/>
                  </a:moveTo>
                  <a:cubicBezTo>
                    <a:pt x="291" y="65"/>
                    <a:pt x="226" y="0"/>
                    <a:pt x="146" y="0"/>
                  </a:cubicBezTo>
                  <a:cubicBezTo>
                    <a:pt x="65" y="0"/>
                    <a:pt x="0" y="65"/>
                    <a:pt x="0" y="145"/>
                  </a:cubicBezTo>
                  <a:cubicBezTo>
                    <a:pt x="0" y="224"/>
                    <a:pt x="63" y="288"/>
                    <a:pt x="141" y="290"/>
                  </a:cubicBezTo>
                  <a:cubicBezTo>
                    <a:pt x="141" y="290"/>
                    <a:pt x="141" y="290"/>
                    <a:pt x="141" y="290"/>
                  </a:cubicBezTo>
                  <a:cubicBezTo>
                    <a:pt x="141" y="674"/>
                    <a:pt x="141" y="674"/>
                    <a:pt x="141" y="674"/>
                  </a:cubicBezTo>
                  <a:cubicBezTo>
                    <a:pt x="128" y="676"/>
                    <a:pt x="119" y="687"/>
                    <a:pt x="119" y="700"/>
                  </a:cubicBezTo>
                  <a:cubicBezTo>
                    <a:pt x="119" y="715"/>
                    <a:pt x="131" y="727"/>
                    <a:pt x="146" y="727"/>
                  </a:cubicBezTo>
                  <a:cubicBezTo>
                    <a:pt x="160" y="727"/>
                    <a:pt x="172" y="715"/>
                    <a:pt x="172" y="700"/>
                  </a:cubicBezTo>
                  <a:cubicBezTo>
                    <a:pt x="172" y="687"/>
                    <a:pt x="163" y="676"/>
                    <a:pt x="151" y="674"/>
                  </a:cubicBezTo>
                  <a:cubicBezTo>
                    <a:pt x="151" y="290"/>
                    <a:pt x="151" y="290"/>
                    <a:pt x="151" y="290"/>
                  </a:cubicBezTo>
                  <a:cubicBezTo>
                    <a:pt x="151" y="290"/>
                    <a:pt x="151" y="290"/>
                    <a:pt x="151" y="290"/>
                  </a:cubicBezTo>
                  <a:cubicBezTo>
                    <a:pt x="229" y="288"/>
                    <a:pt x="291" y="224"/>
                    <a:pt x="291" y="145"/>
                  </a:cubicBezTo>
                  <a:close/>
                </a:path>
              </a:pathLst>
            </a:custGeom>
            <a:solidFill>
              <a:srgbClr val="064824"/>
            </a:solidFill>
            <a:ln>
              <a:noFill/>
            </a:ln>
          </p:spPr>
          <p:txBody>
            <a:bodyPr vert="horz" wrap="square" lIns="68580" tIns="34290" rIns="68580" bIns="34290" numCol="1" anchor="t" anchorCtr="0" compatLnSpc="1">
              <a:prstTxWarp prst="textNoShape">
                <a:avLst/>
              </a:prstTxWarp>
            </a:bodyPr>
            <a:lstStyle/>
            <a:p>
              <a:endParaRPr lang="en-US" sz="1350" dirty="0">
                <a:latin typeface="Agency FB" panose="020B0503020202020204" pitchFamily="34" charset="0"/>
              </a:endParaRPr>
            </a:p>
          </p:txBody>
        </p:sp>
        <p:sp>
          <p:nvSpPr>
            <p:cNvPr id="28" name="Oval 13">
              <a:extLst>
                <a:ext uri="{FF2B5EF4-FFF2-40B4-BE49-F238E27FC236}">
                  <a16:creationId xmlns:a16="http://schemas.microsoft.com/office/drawing/2014/main" id="{06DC945A-E2F0-4165-9287-C32060F90A76}"/>
                </a:ext>
              </a:extLst>
            </p:cNvPr>
            <p:cNvSpPr>
              <a:spLocks noChangeArrowheads="1"/>
            </p:cNvSpPr>
            <p:nvPr/>
          </p:nvSpPr>
          <p:spPr bwMode="auto">
            <a:xfrm>
              <a:off x="6142929" y="2722126"/>
              <a:ext cx="577163" cy="578331"/>
            </a:xfrm>
            <a:prstGeom prst="ellipse">
              <a:avLst/>
            </a:prstGeom>
            <a:solidFill>
              <a:schemeClr val="bg1"/>
            </a:solidFill>
            <a:ln>
              <a:noFill/>
            </a:ln>
          </p:spPr>
          <p:txBody>
            <a:bodyPr vert="horz" wrap="square" lIns="68580" tIns="34290" rIns="68580" bIns="34290" numCol="1" anchor="t" anchorCtr="0" compatLnSpc="1">
              <a:prstTxWarp prst="textNoShape">
                <a:avLst/>
              </a:prstTxWarp>
            </a:bodyPr>
            <a:lstStyle/>
            <a:p>
              <a:endParaRPr lang="en-US" sz="1200" dirty="0">
                <a:latin typeface="Agency FB" panose="020B0503020202020204" pitchFamily="34" charset="0"/>
              </a:endParaRPr>
            </a:p>
          </p:txBody>
        </p:sp>
        <p:pic>
          <p:nvPicPr>
            <p:cNvPr id="68" name="Graphic 67" descr="Daily calendar with solid fill">
              <a:extLst>
                <a:ext uri="{FF2B5EF4-FFF2-40B4-BE49-F238E27FC236}">
                  <a16:creationId xmlns:a16="http://schemas.microsoft.com/office/drawing/2014/main" id="{AA664B4A-627C-7A63-F49A-398DC6B8F9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8015" y="2746528"/>
              <a:ext cx="486991" cy="486991"/>
            </a:xfrm>
            <a:prstGeom prst="rect">
              <a:avLst/>
            </a:prstGeom>
          </p:spPr>
        </p:pic>
        <p:sp>
          <p:nvSpPr>
            <p:cNvPr id="72" name="Subtitle 6">
              <a:extLst>
                <a:ext uri="{FF2B5EF4-FFF2-40B4-BE49-F238E27FC236}">
                  <a16:creationId xmlns:a16="http://schemas.microsoft.com/office/drawing/2014/main" id="{46A91AA9-6126-731B-E646-5DABD74B7DA7}"/>
                </a:ext>
              </a:extLst>
            </p:cNvPr>
            <p:cNvSpPr txBox="1">
              <a:spLocks/>
            </p:cNvSpPr>
            <p:nvPr/>
          </p:nvSpPr>
          <p:spPr>
            <a:xfrm>
              <a:off x="5892402" y="4804637"/>
              <a:ext cx="1078217" cy="33175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u="sng" dirty="0">
                  <a:latin typeface="Agency FB" panose="020B0503020202020204" pitchFamily="34" charset="0"/>
                  <a:cs typeface="Times New Roman" panose="02020603050405020304" pitchFamily="18" charset="0"/>
                </a:rPr>
                <a:t>Dec. 5</a:t>
              </a:r>
            </a:p>
          </p:txBody>
        </p:sp>
        <p:sp>
          <p:nvSpPr>
            <p:cNvPr id="73" name="Subtitle 6">
              <a:extLst>
                <a:ext uri="{FF2B5EF4-FFF2-40B4-BE49-F238E27FC236}">
                  <a16:creationId xmlns:a16="http://schemas.microsoft.com/office/drawing/2014/main" id="{2B12A1AB-B254-C802-4A47-966BFFD162A0}"/>
                </a:ext>
              </a:extLst>
            </p:cNvPr>
            <p:cNvSpPr txBox="1">
              <a:spLocks/>
            </p:cNvSpPr>
            <p:nvPr/>
          </p:nvSpPr>
          <p:spPr>
            <a:xfrm>
              <a:off x="5872600" y="5264940"/>
              <a:ext cx="1117820" cy="1123338"/>
            </a:xfrm>
            <a:prstGeom prst="rect">
              <a:avLst/>
            </a:prstGeom>
          </p:spPr>
          <p:txBody>
            <a:bodyPr vert="horz" lIns="68580" tIns="34290" rIns="68580" bIns="3429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en-US" sz="2000" b="1" dirty="0">
                  <a:solidFill>
                    <a:srgbClr val="00421D"/>
                  </a:solidFill>
                  <a:latin typeface="Agency FB" panose="020B0503020202020204" pitchFamily="34" charset="0"/>
                  <a:cs typeface="Times New Roman" panose="02020603050405020304" pitchFamily="18" charset="0"/>
                </a:rPr>
                <a:t>Review Responses Meeting</a:t>
              </a:r>
            </a:p>
          </p:txBody>
        </p:sp>
      </p:grpSp>
      <p:cxnSp>
        <p:nvCxnSpPr>
          <p:cNvPr id="74" name="Straight Connector 73">
            <a:extLst>
              <a:ext uri="{FF2B5EF4-FFF2-40B4-BE49-F238E27FC236}">
                <a16:creationId xmlns:a16="http://schemas.microsoft.com/office/drawing/2014/main" id="{66A544C2-255E-83C8-5D3B-7E1912FF6CEC}"/>
              </a:ext>
            </a:extLst>
          </p:cNvPr>
          <p:cNvCxnSpPr>
            <a:cxnSpLocks/>
          </p:cNvCxnSpPr>
          <p:nvPr/>
        </p:nvCxnSpPr>
        <p:spPr>
          <a:xfrm>
            <a:off x="7012960" y="4828775"/>
            <a:ext cx="0" cy="1293439"/>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0" name="Graphic 79" descr="Daily calendar with solid fill">
            <a:extLst>
              <a:ext uri="{FF2B5EF4-FFF2-40B4-BE49-F238E27FC236}">
                <a16:creationId xmlns:a16="http://schemas.microsoft.com/office/drawing/2014/main" id="{00A2A539-BF90-67F5-89E0-6B129D872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68491" y="2724603"/>
            <a:ext cx="486991" cy="486991"/>
          </a:xfrm>
          <a:prstGeom prst="rect">
            <a:avLst/>
          </a:prstGeom>
        </p:spPr>
      </p:pic>
      <p:sp>
        <p:nvSpPr>
          <p:cNvPr id="81" name="TextBox 80">
            <a:extLst>
              <a:ext uri="{FF2B5EF4-FFF2-40B4-BE49-F238E27FC236}">
                <a16:creationId xmlns:a16="http://schemas.microsoft.com/office/drawing/2014/main" id="{D5C11327-CB5E-DBE4-4A20-BA4C1F862F1C}"/>
              </a:ext>
            </a:extLst>
          </p:cNvPr>
          <p:cNvSpPr txBox="1"/>
          <p:nvPr/>
        </p:nvSpPr>
        <p:spPr>
          <a:xfrm>
            <a:off x="10224504" y="6553196"/>
            <a:ext cx="1950257" cy="307777"/>
          </a:xfrm>
          <a:prstGeom prst="rect">
            <a:avLst/>
          </a:prstGeom>
          <a:noFill/>
        </p:spPr>
        <p:txBody>
          <a:bodyPr wrap="square" rtlCol="0">
            <a:spAutoFit/>
          </a:bodyPr>
          <a:lstStyle/>
          <a:p>
            <a:pPr algn="r"/>
            <a:r>
              <a:rPr lang="en-US" sz="1400" dirty="0"/>
              <a:t>Updated 11/17/2022</a:t>
            </a:r>
          </a:p>
        </p:txBody>
      </p:sp>
    </p:spTree>
    <p:extLst>
      <p:ext uri="{BB962C8B-B14F-4D97-AF65-F5344CB8AC3E}">
        <p14:creationId xmlns:p14="http://schemas.microsoft.com/office/powerpoint/2010/main" val="377140780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F9F8F-442A-350A-0EB5-F0A77349E877}"/>
              </a:ext>
            </a:extLst>
          </p:cNvPr>
          <p:cNvSpPr/>
          <p:nvPr/>
        </p:nvSpPr>
        <p:spPr>
          <a:xfrm>
            <a:off x="237997" y="2258081"/>
            <a:ext cx="11641609" cy="4106745"/>
          </a:xfrm>
          <a:prstGeom prst="rect">
            <a:avLst/>
          </a:prstGeom>
          <a:gradFill flip="none" rotWithShape="1">
            <a:gsLst>
              <a:gs pos="0">
                <a:srgbClr val="E2E2E2"/>
              </a:gs>
              <a:gs pos="48000">
                <a:schemeClr val="accent3">
                  <a:lumMod val="97000"/>
                  <a:lumOff val="3000"/>
                </a:schemeClr>
              </a:gs>
              <a:gs pos="100000">
                <a:schemeClr val="accent3">
                  <a:lumMod val="60000"/>
                  <a:lumOff val="40000"/>
                </a:schemeClr>
              </a:gs>
            </a:gsLst>
            <a:lin ang="162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en-US" sz="2000" dirty="0">
              <a:solidFill>
                <a:prstClr val="white"/>
              </a:solidFill>
              <a:latin typeface="Agency FB" panose="020B0503020202020204" pitchFamily="34" charset="0"/>
            </a:endParaRPr>
          </a:p>
        </p:txBody>
      </p:sp>
      <p:sp>
        <p:nvSpPr>
          <p:cNvPr id="20" name="TextBox 19">
            <a:extLst>
              <a:ext uri="{FF2B5EF4-FFF2-40B4-BE49-F238E27FC236}">
                <a16:creationId xmlns:a16="http://schemas.microsoft.com/office/drawing/2014/main" id="{B3C26041-082D-B8E0-3771-9BD5578D88F7}"/>
              </a:ext>
            </a:extLst>
          </p:cNvPr>
          <p:cNvSpPr txBox="1"/>
          <p:nvPr/>
        </p:nvSpPr>
        <p:spPr>
          <a:xfrm>
            <a:off x="9807934" y="1506457"/>
            <a:ext cx="2149695" cy="282516"/>
          </a:xfrm>
          <a:prstGeom prst="rect">
            <a:avLst/>
          </a:prstGeom>
          <a:noFill/>
        </p:spPr>
        <p:txBody>
          <a:bodyPr wrap="square" rtlCol="0">
            <a:spAutoFit/>
          </a:bodyPr>
          <a:lstStyle/>
          <a:p>
            <a:pPr algn="r">
              <a:defRPr/>
            </a:pPr>
            <a:r>
              <a:rPr lang="en-US" sz="1200" dirty="0">
                <a:solidFill>
                  <a:srgbClr val="3F3F3F"/>
                </a:solidFill>
                <a:latin typeface="Agency FB" panose="020B0503020202020204" pitchFamily="34" charset="0"/>
              </a:rPr>
              <a:t>Last Updated: 11/10/2022</a:t>
            </a:r>
          </a:p>
        </p:txBody>
      </p:sp>
      <p:cxnSp>
        <p:nvCxnSpPr>
          <p:cNvPr id="10" name="Lige forbindelse 20">
            <a:extLst>
              <a:ext uri="{FF2B5EF4-FFF2-40B4-BE49-F238E27FC236}">
                <a16:creationId xmlns:a16="http://schemas.microsoft.com/office/drawing/2014/main" id="{0C397358-49EA-C04E-5676-43EE4E212DDA}"/>
              </a:ext>
            </a:extLst>
          </p:cNvPr>
          <p:cNvCxnSpPr>
            <a:cxnSpLocks/>
          </p:cNvCxnSpPr>
          <p:nvPr/>
        </p:nvCxnSpPr>
        <p:spPr>
          <a:xfrm>
            <a:off x="10405310" y="2290837"/>
            <a:ext cx="0" cy="40739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Lige forbindelse 20">
            <a:extLst>
              <a:ext uri="{FF2B5EF4-FFF2-40B4-BE49-F238E27FC236}">
                <a16:creationId xmlns:a16="http://schemas.microsoft.com/office/drawing/2014/main" id="{B8D7A863-FDD3-DEBC-6148-23D41D95C27F}"/>
              </a:ext>
            </a:extLst>
          </p:cNvPr>
          <p:cNvCxnSpPr>
            <a:cxnSpLocks/>
          </p:cNvCxnSpPr>
          <p:nvPr/>
        </p:nvCxnSpPr>
        <p:spPr>
          <a:xfrm>
            <a:off x="9285370" y="2290837"/>
            <a:ext cx="0" cy="40739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Lige forbindelse 20">
            <a:extLst>
              <a:ext uri="{FF2B5EF4-FFF2-40B4-BE49-F238E27FC236}">
                <a16:creationId xmlns:a16="http://schemas.microsoft.com/office/drawing/2014/main" id="{E25BEB11-3AEA-902F-17F5-1506EB014137}"/>
              </a:ext>
            </a:extLst>
          </p:cNvPr>
          <p:cNvCxnSpPr>
            <a:cxnSpLocks/>
          </p:cNvCxnSpPr>
          <p:nvPr/>
        </p:nvCxnSpPr>
        <p:spPr>
          <a:xfrm>
            <a:off x="5968271" y="2290837"/>
            <a:ext cx="0"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20">
            <a:extLst>
              <a:ext uri="{FF2B5EF4-FFF2-40B4-BE49-F238E27FC236}">
                <a16:creationId xmlns:a16="http://schemas.microsoft.com/office/drawing/2014/main" id="{074284E6-9C99-E56F-DDDD-9C77A1F6FC35}"/>
              </a:ext>
            </a:extLst>
          </p:cNvPr>
          <p:cNvCxnSpPr>
            <a:cxnSpLocks/>
            <a:endCxn id="54" idx="2"/>
          </p:cNvCxnSpPr>
          <p:nvPr/>
        </p:nvCxnSpPr>
        <p:spPr>
          <a:xfrm>
            <a:off x="3743079" y="2290837"/>
            <a:ext cx="22698"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Lige forbindelse 20">
            <a:extLst>
              <a:ext uri="{FF2B5EF4-FFF2-40B4-BE49-F238E27FC236}">
                <a16:creationId xmlns:a16="http://schemas.microsoft.com/office/drawing/2014/main" id="{84CDDA90-430F-0163-9238-78E6DF13B2EC}"/>
              </a:ext>
            </a:extLst>
          </p:cNvPr>
          <p:cNvCxnSpPr>
            <a:cxnSpLocks/>
          </p:cNvCxnSpPr>
          <p:nvPr/>
        </p:nvCxnSpPr>
        <p:spPr>
          <a:xfrm>
            <a:off x="2648442" y="2290837"/>
            <a:ext cx="0"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Lige forbindelse 20">
            <a:extLst>
              <a:ext uri="{FF2B5EF4-FFF2-40B4-BE49-F238E27FC236}">
                <a16:creationId xmlns:a16="http://schemas.microsoft.com/office/drawing/2014/main" id="{10CB1759-29C3-18EF-01B6-084A651EBEC7}"/>
              </a:ext>
            </a:extLst>
          </p:cNvPr>
          <p:cNvCxnSpPr>
            <a:cxnSpLocks/>
          </p:cNvCxnSpPr>
          <p:nvPr/>
        </p:nvCxnSpPr>
        <p:spPr>
          <a:xfrm>
            <a:off x="428905" y="2290837"/>
            <a:ext cx="20995" cy="40739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Lige forbindelse 20">
            <a:extLst>
              <a:ext uri="{FF2B5EF4-FFF2-40B4-BE49-F238E27FC236}">
                <a16:creationId xmlns:a16="http://schemas.microsoft.com/office/drawing/2014/main" id="{D2FE8E15-46B9-44D7-E40E-DBE38209E1A6}"/>
              </a:ext>
            </a:extLst>
          </p:cNvPr>
          <p:cNvCxnSpPr>
            <a:cxnSpLocks/>
          </p:cNvCxnSpPr>
          <p:nvPr/>
        </p:nvCxnSpPr>
        <p:spPr>
          <a:xfrm>
            <a:off x="7078733" y="2290837"/>
            <a:ext cx="0"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Lige forbindelse 20">
            <a:extLst>
              <a:ext uri="{FF2B5EF4-FFF2-40B4-BE49-F238E27FC236}">
                <a16:creationId xmlns:a16="http://schemas.microsoft.com/office/drawing/2014/main" id="{4CD02AB7-B71F-5BF1-8A97-E520C858C4E3}"/>
              </a:ext>
            </a:extLst>
          </p:cNvPr>
          <p:cNvCxnSpPr>
            <a:cxnSpLocks/>
          </p:cNvCxnSpPr>
          <p:nvPr/>
        </p:nvCxnSpPr>
        <p:spPr>
          <a:xfrm>
            <a:off x="1539219" y="2290837"/>
            <a:ext cx="17503" cy="41067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Lige forbindelse 20">
            <a:extLst>
              <a:ext uri="{FF2B5EF4-FFF2-40B4-BE49-F238E27FC236}">
                <a16:creationId xmlns:a16="http://schemas.microsoft.com/office/drawing/2014/main" id="{3E5C55F6-BACC-4ADB-55F3-42563CD508C8}"/>
              </a:ext>
            </a:extLst>
          </p:cNvPr>
          <p:cNvCxnSpPr>
            <a:cxnSpLocks/>
            <a:endCxn id="59" idx="2"/>
          </p:cNvCxnSpPr>
          <p:nvPr/>
        </p:nvCxnSpPr>
        <p:spPr>
          <a:xfrm>
            <a:off x="4858390" y="2290837"/>
            <a:ext cx="19003"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20">
            <a:extLst>
              <a:ext uri="{FF2B5EF4-FFF2-40B4-BE49-F238E27FC236}">
                <a16:creationId xmlns:a16="http://schemas.microsoft.com/office/drawing/2014/main" id="{B7B704AA-98FD-0802-89E9-2384470DE6CB}"/>
              </a:ext>
            </a:extLst>
          </p:cNvPr>
          <p:cNvCxnSpPr>
            <a:cxnSpLocks/>
          </p:cNvCxnSpPr>
          <p:nvPr/>
        </p:nvCxnSpPr>
        <p:spPr>
          <a:xfrm>
            <a:off x="8181659" y="2359230"/>
            <a:ext cx="0" cy="39722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20">
            <a:extLst>
              <a:ext uri="{FF2B5EF4-FFF2-40B4-BE49-F238E27FC236}">
                <a16:creationId xmlns:a16="http://schemas.microsoft.com/office/drawing/2014/main" id="{B57F6C18-5F32-19F5-C2D3-D48FB43B2739}"/>
              </a:ext>
            </a:extLst>
          </p:cNvPr>
          <p:cNvCxnSpPr>
            <a:cxnSpLocks/>
          </p:cNvCxnSpPr>
          <p:nvPr/>
        </p:nvCxnSpPr>
        <p:spPr>
          <a:xfrm>
            <a:off x="11524717" y="2290837"/>
            <a:ext cx="0" cy="40406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6510110-1AD3-5628-5F14-1905F779A62A}"/>
              </a:ext>
            </a:extLst>
          </p:cNvPr>
          <p:cNvGrpSpPr/>
          <p:nvPr/>
        </p:nvGrpSpPr>
        <p:grpSpPr>
          <a:xfrm>
            <a:off x="321797" y="145152"/>
            <a:ext cx="7522661" cy="806010"/>
            <a:chOff x="705488" y="785647"/>
            <a:chExt cx="7522661" cy="806010"/>
          </a:xfrm>
        </p:grpSpPr>
        <p:sp>
          <p:nvSpPr>
            <p:cNvPr id="81" name="TextBox 80">
              <a:extLst>
                <a:ext uri="{FF2B5EF4-FFF2-40B4-BE49-F238E27FC236}">
                  <a16:creationId xmlns:a16="http://schemas.microsoft.com/office/drawing/2014/main" id="{DE5E8627-4099-FE5C-50EF-055BE87FC106}"/>
                </a:ext>
              </a:extLst>
            </p:cNvPr>
            <p:cNvSpPr txBox="1"/>
            <p:nvPr/>
          </p:nvSpPr>
          <p:spPr>
            <a:xfrm>
              <a:off x="1038815" y="803932"/>
              <a:ext cx="7189334" cy="769441"/>
            </a:xfrm>
            <a:prstGeom prst="rect">
              <a:avLst/>
            </a:prstGeom>
            <a:noFill/>
          </p:spPr>
          <p:txBody>
            <a:bodyPr wrap="square" rtlCol="0">
              <a:spAutoFit/>
            </a:bodyPr>
            <a:lstStyle/>
            <a:p>
              <a:r>
                <a:rPr lang="en-US" sz="4400" spc="-100" dirty="0">
                  <a:solidFill>
                    <a:schemeClr val="accent1"/>
                  </a:solidFill>
                  <a:latin typeface="+mj-lt"/>
                </a:rPr>
                <a:t>Phase 1: Timeline</a:t>
              </a:r>
            </a:p>
          </p:txBody>
        </p:sp>
        <p:cxnSp>
          <p:nvCxnSpPr>
            <p:cNvPr id="82" name="Straight Connector 81">
              <a:extLst>
                <a:ext uri="{FF2B5EF4-FFF2-40B4-BE49-F238E27FC236}">
                  <a16:creationId xmlns:a16="http://schemas.microsoft.com/office/drawing/2014/main" id="{12D069FE-23C0-2016-584D-D501823DA0B5}"/>
                </a:ext>
              </a:extLst>
            </p:cNvPr>
            <p:cNvCxnSpPr>
              <a:cxnSpLocks/>
            </p:cNvCxnSpPr>
            <p:nvPr/>
          </p:nvCxnSpPr>
          <p:spPr>
            <a:xfrm>
              <a:off x="705488" y="785647"/>
              <a:ext cx="0" cy="806010"/>
            </a:xfrm>
            <a:prstGeom prst="line">
              <a:avLst/>
            </a:prstGeom>
            <a:ln w="76200" cap="sq"/>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7D0868CC-1DCE-1665-9243-77AF937634AB}"/>
              </a:ext>
            </a:extLst>
          </p:cNvPr>
          <p:cNvSpPr txBox="1"/>
          <p:nvPr/>
        </p:nvSpPr>
        <p:spPr>
          <a:xfrm>
            <a:off x="3902989" y="25400"/>
            <a:ext cx="4386022" cy="369332"/>
          </a:xfrm>
          <a:prstGeom prst="rect">
            <a:avLst/>
          </a:prstGeom>
          <a:noFill/>
        </p:spPr>
        <p:txBody>
          <a:bodyPr wrap="square" rtlCol="0">
            <a:spAutoFit/>
          </a:bodyPr>
          <a:lstStyle/>
          <a:p>
            <a:pPr algn="ctr"/>
            <a:r>
              <a:rPr lang="en-US" sz="1800" dirty="0"/>
              <a:t>Campus Access </a:t>
            </a:r>
            <a:r>
              <a:rPr lang="en-US" sz="1100" dirty="0"/>
              <a:t>&amp;</a:t>
            </a:r>
            <a:r>
              <a:rPr lang="en-US" sz="1800" dirty="0"/>
              <a:t> Security Systems Replacement Project</a:t>
            </a:r>
            <a:endParaRPr lang="en-US" dirty="0"/>
          </a:p>
        </p:txBody>
      </p:sp>
      <p:sp>
        <p:nvSpPr>
          <p:cNvPr id="22" name="Rektangel 13">
            <a:extLst>
              <a:ext uri="{FF2B5EF4-FFF2-40B4-BE49-F238E27FC236}">
                <a16:creationId xmlns:a16="http://schemas.microsoft.com/office/drawing/2014/main" id="{6CFADE94-088D-1163-398F-67AEF147CCA0}"/>
              </a:ext>
            </a:extLst>
          </p:cNvPr>
          <p:cNvSpPr/>
          <p:nvPr/>
        </p:nvSpPr>
        <p:spPr>
          <a:xfrm>
            <a:off x="237409" y="2145183"/>
            <a:ext cx="11641608" cy="360126"/>
          </a:xfrm>
          <a:prstGeom prst="rect">
            <a:avLst/>
          </a:prstGeom>
          <a:gradFill flip="none" rotWithShape="1">
            <a:gsLst>
              <a:gs pos="0">
                <a:srgbClr val="006666"/>
              </a:gs>
              <a:gs pos="100000">
                <a:srgbClr val="003F3E"/>
              </a:gs>
            </a:gsLst>
            <a:lin ang="5400000" scaled="1"/>
            <a:tileRect/>
          </a:gradFill>
          <a:ln w="3175" cap="flat" cmpd="sng">
            <a:solidFill>
              <a:srgbClr val="1F4E5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377">
              <a:defRPr/>
            </a:pPr>
            <a:endParaRPr lang="da-DK" sz="2800" kern="0">
              <a:solidFill>
                <a:prstClr val="black">
                  <a:lumMod val="95000"/>
                  <a:lumOff val="5000"/>
                </a:prstClr>
              </a:solidFill>
              <a:latin typeface="Agency FB" panose="020B0503020202020204" pitchFamily="34" charset="0"/>
            </a:endParaRPr>
          </a:p>
        </p:txBody>
      </p:sp>
      <p:sp>
        <p:nvSpPr>
          <p:cNvPr id="24" name="Tekstboks 47">
            <a:extLst>
              <a:ext uri="{FF2B5EF4-FFF2-40B4-BE49-F238E27FC236}">
                <a16:creationId xmlns:a16="http://schemas.microsoft.com/office/drawing/2014/main" id="{0139916A-C157-A022-D836-678A01366632}"/>
              </a:ext>
            </a:extLst>
          </p:cNvPr>
          <p:cNvSpPr txBox="1"/>
          <p:nvPr/>
        </p:nvSpPr>
        <p:spPr>
          <a:xfrm>
            <a:off x="10261796" y="2195430"/>
            <a:ext cx="29101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APR</a:t>
            </a:r>
          </a:p>
        </p:txBody>
      </p:sp>
      <p:sp>
        <p:nvSpPr>
          <p:cNvPr id="25" name="Tekstboks 48">
            <a:extLst>
              <a:ext uri="{FF2B5EF4-FFF2-40B4-BE49-F238E27FC236}">
                <a16:creationId xmlns:a16="http://schemas.microsoft.com/office/drawing/2014/main" id="{7FACF032-913F-67F4-CB95-31F39227FAA9}"/>
              </a:ext>
            </a:extLst>
          </p:cNvPr>
          <p:cNvSpPr txBox="1"/>
          <p:nvPr/>
        </p:nvSpPr>
        <p:spPr>
          <a:xfrm>
            <a:off x="9129743" y="2195430"/>
            <a:ext cx="312272"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MAR</a:t>
            </a:r>
          </a:p>
        </p:txBody>
      </p:sp>
      <p:sp>
        <p:nvSpPr>
          <p:cNvPr id="26" name="Tekstboks 49">
            <a:extLst>
              <a:ext uri="{FF2B5EF4-FFF2-40B4-BE49-F238E27FC236}">
                <a16:creationId xmlns:a16="http://schemas.microsoft.com/office/drawing/2014/main" id="{4A8A3CBE-CBDB-AC1C-CFB4-B4476FB9AE80}"/>
              </a:ext>
            </a:extLst>
          </p:cNvPr>
          <p:cNvSpPr txBox="1"/>
          <p:nvPr/>
        </p:nvSpPr>
        <p:spPr>
          <a:xfrm>
            <a:off x="5831680" y="2195430"/>
            <a:ext cx="28611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DEC</a:t>
            </a:r>
          </a:p>
        </p:txBody>
      </p:sp>
      <p:sp>
        <p:nvSpPr>
          <p:cNvPr id="27" name="Tekstboks 50">
            <a:extLst>
              <a:ext uri="{FF2B5EF4-FFF2-40B4-BE49-F238E27FC236}">
                <a16:creationId xmlns:a16="http://schemas.microsoft.com/office/drawing/2014/main" id="{BFF743A6-1BD7-C48E-D8E1-2E27AE95025B}"/>
              </a:ext>
            </a:extLst>
          </p:cNvPr>
          <p:cNvSpPr txBox="1"/>
          <p:nvPr/>
        </p:nvSpPr>
        <p:spPr>
          <a:xfrm>
            <a:off x="3608448" y="2195430"/>
            <a:ext cx="28447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OCT</a:t>
            </a:r>
          </a:p>
        </p:txBody>
      </p:sp>
      <p:sp>
        <p:nvSpPr>
          <p:cNvPr id="28" name="Tekstboks 51">
            <a:extLst>
              <a:ext uri="{FF2B5EF4-FFF2-40B4-BE49-F238E27FC236}">
                <a16:creationId xmlns:a16="http://schemas.microsoft.com/office/drawing/2014/main" id="{B8CA748D-5EA4-2713-133B-E20FFBBD9C0E}"/>
              </a:ext>
            </a:extLst>
          </p:cNvPr>
          <p:cNvSpPr txBox="1"/>
          <p:nvPr/>
        </p:nvSpPr>
        <p:spPr>
          <a:xfrm>
            <a:off x="2510727" y="2195430"/>
            <a:ext cx="277940"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SEP</a:t>
            </a:r>
          </a:p>
        </p:txBody>
      </p:sp>
      <p:sp>
        <p:nvSpPr>
          <p:cNvPr id="29" name="Tekstboks 52">
            <a:extLst>
              <a:ext uri="{FF2B5EF4-FFF2-40B4-BE49-F238E27FC236}">
                <a16:creationId xmlns:a16="http://schemas.microsoft.com/office/drawing/2014/main" id="{971FB6BC-0BA8-3F2E-5E88-6C4E882FBA3A}"/>
              </a:ext>
            </a:extLst>
          </p:cNvPr>
          <p:cNvSpPr txBox="1"/>
          <p:nvPr/>
        </p:nvSpPr>
        <p:spPr>
          <a:xfrm>
            <a:off x="297304" y="2195430"/>
            <a:ext cx="27466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JUL</a:t>
            </a:r>
          </a:p>
        </p:txBody>
      </p:sp>
      <p:sp>
        <p:nvSpPr>
          <p:cNvPr id="30" name="Tekstboks 53">
            <a:extLst>
              <a:ext uri="{FF2B5EF4-FFF2-40B4-BE49-F238E27FC236}">
                <a16:creationId xmlns:a16="http://schemas.microsoft.com/office/drawing/2014/main" id="{9DCC250E-DC99-2DB3-9352-4F20541133EC}"/>
              </a:ext>
            </a:extLst>
          </p:cNvPr>
          <p:cNvSpPr txBox="1"/>
          <p:nvPr/>
        </p:nvSpPr>
        <p:spPr>
          <a:xfrm>
            <a:off x="6937574" y="2195430"/>
            <a:ext cx="28938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JAN</a:t>
            </a:r>
          </a:p>
        </p:txBody>
      </p:sp>
      <p:sp>
        <p:nvSpPr>
          <p:cNvPr id="31" name="Tekstboks 51">
            <a:extLst>
              <a:ext uri="{FF2B5EF4-FFF2-40B4-BE49-F238E27FC236}">
                <a16:creationId xmlns:a16="http://schemas.microsoft.com/office/drawing/2014/main" id="{890E703A-F0E5-55DC-F4EC-EDDE872730BF}"/>
              </a:ext>
            </a:extLst>
          </p:cNvPr>
          <p:cNvSpPr txBox="1"/>
          <p:nvPr/>
        </p:nvSpPr>
        <p:spPr>
          <a:xfrm>
            <a:off x="1391753" y="2195430"/>
            <a:ext cx="29919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AUG</a:t>
            </a:r>
          </a:p>
        </p:txBody>
      </p:sp>
      <p:sp>
        <p:nvSpPr>
          <p:cNvPr id="32" name="Tekstboks 50">
            <a:extLst>
              <a:ext uri="{FF2B5EF4-FFF2-40B4-BE49-F238E27FC236}">
                <a16:creationId xmlns:a16="http://schemas.microsoft.com/office/drawing/2014/main" id="{8E35CBA3-2672-A13C-615A-148B3382D208}"/>
              </a:ext>
            </a:extLst>
          </p:cNvPr>
          <p:cNvSpPr txBox="1"/>
          <p:nvPr/>
        </p:nvSpPr>
        <p:spPr>
          <a:xfrm>
            <a:off x="4712707" y="2195430"/>
            <a:ext cx="29919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NOV</a:t>
            </a:r>
          </a:p>
        </p:txBody>
      </p:sp>
      <p:sp>
        <p:nvSpPr>
          <p:cNvPr id="33" name="Tekstboks 53">
            <a:extLst>
              <a:ext uri="{FF2B5EF4-FFF2-40B4-BE49-F238E27FC236}">
                <a16:creationId xmlns:a16="http://schemas.microsoft.com/office/drawing/2014/main" id="{0703AAC7-488A-88F2-3047-EA5B8DBF95FD}"/>
              </a:ext>
            </a:extLst>
          </p:cNvPr>
          <p:cNvSpPr txBox="1"/>
          <p:nvPr/>
        </p:nvSpPr>
        <p:spPr>
          <a:xfrm>
            <a:off x="8046738" y="2195430"/>
            <a:ext cx="263224"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FEB</a:t>
            </a:r>
          </a:p>
        </p:txBody>
      </p:sp>
      <p:sp>
        <p:nvSpPr>
          <p:cNvPr id="34" name="Tekstboks 47">
            <a:extLst>
              <a:ext uri="{FF2B5EF4-FFF2-40B4-BE49-F238E27FC236}">
                <a16:creationId xmlns:a16="http://schemas.microsoft.com/office/drawing/2014/main" id="{41C3A9F0-F822-33D6-7266-DBBE9D5DB7F7}"/>
              </a:ext>
            </a:extLst>
          </p:cNvPr>
          <p:cNvSpPr txBox="1"/>
          <p:nvPr/>
        </p:nvSpPr>
        <p:spPr>
          <a:xfrm>
            <a:off x="11372598" y="2195430"/>
            <a:ext cx="304099"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MAY</a:t>
            </a:r>
          </a:p>
        </p:txBody>
      </p:sp>
      <p:sp>
        <p:nvSpPr>
          <p:cNvPr id="18" name="Rektangel 13">
            <a:extLst>
              <a:ext uri="{FF2B5EF4-FFF2-40B4-BE49-F238E27FC236}">
                <a16:creationId xmlns:a16="http://schemas.microsoft.com/office/drawing/2014/main" id="{0AB71528-2D3C-39E7-3D71-0FA5ABAFC0F6}"/>
              </a:ext>
            </a:extLst>
          </p:cNvPr>
          <p:cNvSpPr/>
          <p:nvPr/>
        </p:nvSpPr>
        <p:spPr>
          <a:xfrm>
            <a:off x="235785" y="1799886"/>
            <a:ext cx="6842948" cy="339707"/>
          </a:xfrm>
          <a:prstGeom prst="rect">
            <a:avLst/>
          </a:prstGeom>
          <a:gradFill flip="none" rotWithShape="1">
            <a:gsLst>
              <a:gs pos="0">
                <a:schemeClr val="bg1">
                  <a:lumMod val="95000"/>
                </a:schemeClr>
              </a:gs>
              <a:gs pos="100000">
                <a:schemeClr val="bg1">
                  <a:lumMod val="65000"/>
                </a:schemeClr>
              </a:gs>
            </a:gsLst>
            <a:lin ang="5400000" scaled="1"/>
            <a:tileRect/>
          </a:gradFill>
          <a:ln w="3175" cap="flat" cmpd="sng">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9144" rIns="0" bIns="0" anchor="ctr" anchorCtr="0"/>
          <a:lstStyle/>
          <a:p>
            <a:pPr algn="ctr" defTabSz="914377">
              <a:defRPr/>
            </a:pPr>
            <a:r>
              <a:rPr lang="da-DK" sz="2000" kern="0" dirty="0">
                <a:solidFill>
                  <a:srgbClr val="3F3F3F">
                    <a:lumMod val="75000"/>
                  </a:srgbClr>
                </a:solidFill>
                <a:latin typeface="Agency FB" panose="020B0503020202020204" pitchFamily="34" charset="0"/>
              </a:rPr>
              <a:t>2022</a:t>
            </a:r>
          </a:p>
        </p:txBody>
      </p:sp>
      <p:sp>
        <p:nvSpPr>
          <p:cNvPr id="19" name="Rektangel 13">
            <a:extLst>
              <a:ext uri="{FF2B5EF4-FFF2-40B4-BE49-F238E27FC236}">
                <a16:creationId xmlns:a16="http://schemas.microsoft.com/office/drawing/2014/main" id="{5C284BDB-A074-F572-0C98-61C665936342}"/>
              </a:ext>
            </a:extLst>
          </p:cNvPr>
          <p:cNvSpPr/>
          <p:nvPr/>
        </p:nvSpPr>
        <p:spPr>
          <a:xfrm>
            <a:off x="7093742" y="1799886"/>
            <a:ext cx="4785276" cy="339707"/>
          </a:xfrm>
          <a:prstGeom prst="rect">
            <a:avLst/>
          </a:prstGeom>
          <a:gradFill flip="none" rotWithShape="1">
            <a:gsLst>
              <a:gs pos="0">
                <a:schemeClr val="bg1">
                  <a:lumMod val="95000"/>
                </a:schemeClr>
              </a:gs>
              <a:gs pos="100000">
                <a:schemeClr val="bg1">
                  <a:lumMod val="65000"/>
                </a:schemeClr>
              </a:gs>
            </a:gsLst>
            <a:lin ang="5400000" scaled="1"/>
            <a:tileRect/>
          </a:gradFill>
          <a:ln w="3175" cap="flat" cmpd="sng">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0" tIns="9144" rIns="0" bIns="0" anchor="ctr" anchorCtr="0"/>
          <a:lstStyle/>
          <a:p>
            <a:pPr algn="ctr" defTabSz="914377">
              <a:defRPr/>
            </a:pPr>
            <a:r>
              <a:rPr lang="da-DK" sz="2000" kern="0" dirty="0">
                <a:solidFill>
                  <a:srgbClr val="3F3F3F">
                    <a:lumMod val="75000"/>
                  </a:srgbClr>
                </a:solidFill>
                <a:latin typeface="Agency FB" panose="020B0503020202020204" pitchFamily="34" charset="0"/>
              </a:rPr>
              <a:t>2023</a:t>
            </a:r>
          </a:p>
        </p:txBody>
      </p:sp>
      <p:sp>
        <p:nvSpPr>
          <p:cNvPr id="38" name="Rektangel 13">
            <a:extLst>
              <a:ext uri="{FF2B5EF4-FFF2-40B4-BE49-F238E27FC236}">
                <a16:creationId xmlns:a16="http://schemas.microsoft.com/office/drawing/2014/main" id="{9F799484-06A8-887B-4208-1F5FC67C4841}"/>
              </a:ext>
            </a:extLst>
          </p:cNvPr>
          <p:cNvSpPr/>
          <p:nvPr/>
        </p:nvSpPr>
        <p:spPr>
          <a:xfrm>
            <a:off x="237409" y="6004700"/>
            <a:ext cx="11641608" cy="360126"/>
          </a:xfrm>
          <a:prstGeom prst="rect">
            <a:avLst/>
          </a:prstGeom>
          <a:gradFill flip="none" rotWithShape="1">
            <a:gsLst>
              <a:gs pos="0">
                <a:srgbClr val="006666"/>
              </a:gs>
              <a:gs pos="100000">
                <a:srgbClr val="003F3E"/>
              </a:gs>
            </a:gsLst>
            <a:lin ang="5400000" scaled="1"/>
            <a:tileRect/>
          </a:gradFill>
          <a:ln w="3175" cap="flat" cmpd="sng">
            <a:solidFill>
              <a:srgbClr val="1F4E56"/>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defTabSz="914377">
              <a:defRPr/>
            </a:pPr>
            <a:endParaRPr lang="da-DK" sz="2800" kern="0">
              <a:solidFill>
                <a:prstClr val="black">
                  <a:lumMod val="95000"/>
                  <a:lumOff val="5000"/>
                </a:prstClr>
              </a:solidFill>
              <a:latin typeface="Agency FB" panose="020B0503020202020204" pitchFamily="34" charset="0"/>
            </a:endParaRPr>
          </a:p>
        </p:txBody>
      </p:sp>
      <p:sp>
        <p:nvSpPr>
          <p:cNvPr id="51" name="Tekstboks 47">
            <a:extLst>
              <a:ext uri="{FF2B5EF4-FFF2-40B4-BE49-F238E27FC236}">
                <a16:creationId xmlns:a16="http://schemas.microsoft.com/office/drawing/2014/main" id="{EDBA04D2-8FD2-93B5-2330-3368E4C35C7A}"/>
              </a:ext>
            </a:extLst>
          </p:cNvPr>
          <p:cNvSpPr txBox="1"/>
          <p:nvPr/>
        </p:nvSpPr>
        <p:spPr>
          <a:xfrm>
            <a:off x="10276886" y="6049001"/>
            <a:ext cx="29101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APR</a:t>
            </a:r>
          </a:p>
        </p:txBody>
      </p:sp>
      <p:sp>
        <p:nvSpPr>
          <p:cNvPr id="52" name="Tekstboks 48">
            <a:extLst>
              <a:ext uri="{FF2B5EF4-FFF2-40B4-BE49-F238E27FC236}">
                <a16:creationId xmlns:a16="http://schemas.microsoft.com/office/drawing/2014/main" id="{22DB4E81-9DE6-5242-478E-6376B138B871}"/>
              </a:ext>
            </a:extLst>
          </p:cNvPr>
          <p:cNvSpPr txBox="1"/>
          <p:nvPr/>
        </p:nvSpPr>
        <p:spPr>
          <a:xfrm>
            <a:off x="9144833" y="6049001"/>
            <a:ext cx="312272"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MAR</a:t>
            </a:r>
          </a:p>
        </p:txBody>
      </p:sp>
      <p:sp>
        <p:nvSpPr>
          <p:cNvPr id="53" name="Tekstboks 49">
            <a:extLst>
              <a:ext uri="{FF2B5EF4-FFF2-40B4-BE49-F238E27FC236}">
                <a16:creationId xmlns:a16="http://schemas.microsoft.com/office/drawing/2014/main" id="{EE2E677A-E689-0F4A-16E6-B3C7E702752C}"/>
              </a:ext>
            </a:extLst>
          </p:cNvPr>
          <p:cNvSpPr txBox="1"/>
          <p:nvPr/>
        </p:nvSpPr>
        <p:spPr>
          <a:xfrm>
            <a:off x="5846770" y="6049001"/>
            <a:ext cx="28611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DEC</a:t>
            </a:r>
          </a:p>
        </p:txBody>
      </p:sp>
      <p:sp>
        <p:nvSpPr>
          <p:cNvPr id="54" name="Tekstboks 50">
            <a:extLst>
              <a:ext uri="{FF2B5EF4-FFF2-40B4-BE49-F238E27FC236}">
                <a16:creationId xmlns:a16="http://schemas.microsoft.com/office/drawing/2014/main" id="{A7CEB1F6-9F3B-CDA2-A3C5-1C0F843C0237}"/>
              </a:ext>
            </a:extLst>
          </p:cNvPr>
          <p:cNvSpPr txBox="1"/>
          <p:nvPr/>
        </p:nvSpPr>
        <p:spPr>
          <a:xfrm>
            <a:off x="3623538" y="6049001"/>
            <a:ext cx="28447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OCT</a:t>
            </a:r>
          </a:p>
        </p:txBody>
      </p:sp>
      <p:sp>
        <p:nvSpPr>
          <p:cNvPr id="55" name="Tekstboks 51">
            <a:extLst>
              <a:ext uri="{FF2B5EF4-FFF2-40B4-BE49-F238E27FC236}">
                <a16:creationId xmlns:a16="http://schemas.microsoft.com/office/drawing/2014/main" id="{3A64F19F-80D0-2162-771E-7A896AE5EDEC}"/>
              </a:ext>
            </a:extLst>
          </p:cNvPr>
          <p:cNvSpPr txBox="1"/>
          <p:nvPr/>
        </p:nvSpPr>
        <p:spPr>
          <a:xfrm>
            <a:off x="2525817" y="6049001"/>
            <a:ext cx="277940"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SEP</a:t>
            </a:r>
          </a:p>
        </p:txBody>
      </p:sp>
      <p:sp>
        <p:nvSpPr>
          <p:cNvPr id="56" name="Tekstboks 52">
            <a:extLst>
              <a:ext uri="{FF2B5EF4-FFF2-40B4-BE49-F238E27FC236}">
                <a16:creationId xmlns:a16="http://schemas.microsoft.com/office/drawing/2014/main" id="{5305F3ED-F2C3-D817-04F8-A04377A37412}"/>
              </a:ext>
            </a:extLst>
          </p:cNvPr>
          <p:cNvSpPr txBox="1"/>
          <p:nvPr/>
        </p:nvSpPr>
        <p:spPr>
          <a:xfrm>
            <a:off x="312394" y="6049001"/>
            <a:ext cx="274668"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JUL</a:t>
            </a:r>
          </a:p>
        </p:txBody>
      </p:sp>
      <p:sp>
        <p:nvSpPr>
          <p:cNvPr id="57" name="Tekstboks 53">
            <a:extLst>
              <a:ext uri="{FF2B5EF4-FFF2-40B4-BE49-F238E27FC236}">
                <a16:creationId xmlns:a16="http://schemas.microsoft.com/office/drawing/2014/main" id="{DBFDEA08-B073-2CC6-1DD7-55F458CE6238}"/>
              </a:ext>
            </a:extLst>
          </p:cNvPr>
          <p:cNvSpPr txBox="1"/>
          <p:nvPr/>
        </p:nvSpPr>
        <p:spPr>
          <a:xfrm>
            <a:off x="6952664" y="6049001"/>
            <a:ext cx="28938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JAN</a:t>
            </a:r>
          </a:p>
        </p:txBody>
      </p:sp>
      <p:sp>
        <p:nvSpPr>
          <p:cNvPr id="58" name="Tekstboks 51">
            <a:extLst>
              <a:ext uri="{FF2B5EF4-FFF2-40B4-BE49-F238E27FC236}">
                <a16:creationId xmlns:a16="http://schemas.microsoft.com/office/drawing/2014/main" id="{82CEBBD8-5FFB-F9BA-BD37-597D7850F9C0}"/>
              </a:ext>
            </a:extLst>
          </p:cNvPr>
          <p:cNvSpPr txBox="1"/>
          <p:nvPr/>
        </p:nvSpPr>
        <p:spPr>
          <a:xfrm>
            <a:off x="1406843" y="6049001"/>
            <a:ext cx="29919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AUG</a:t>
            </a:r>
          </a:p>
        </p:txBody>
      </p:sp>
      <p:sp>
        <p:nvSpPr>
          <p:cNvPr id="59" name="Tekstboks 50">
            <a:extLst>
              <a:ext uri="{FF2B5EF4-FFF2-40B4-BE49-F238E27FC236}">
                <a16:creationId xmlns:a16="http://schemas.microsoft.com/office/drawing/2014/main" id="{75B82A44-FE69-644C-7928-C4F61CDDB139}"/>
              </a:ext>
            </a:extLst>
          </p:cNvPr>
          <p:cNvSpPr txBox="1"/>
          <p:nvPr/>
        </p:nvSpPr>
        <p:spPr>
          <a:xfrm>
            <a:off x="4727796" y="6049001"/>
            <a:ext cx="299193"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NOV</a:t>
            </a:r>
          </a:p>
        </p:txBody>
      </p:sp>
      <p:sp>
        <p:nvSpPr>
          <p:cNvPr id="60" name="Tekstboks 53">
            <a:extLst>
              <a:ext uri="{FF2B5EF4-FFF2-40B4-BE49-F238E27FC236}">
                <a16:creationId xmlns:a16="http://schemas.microsoft.com/office/drawing/2014/main" id="{70C81BAC-0D07-B106-F321-B5C0981E70D4}"/>
              </a:ext>
            </a:extLst>
          </p:cNvPr>
          <p:cNvSpPr txBox="1"/>
          <p:nvPr/>
        </p:nvSpPr>
        <p:spPr>
          <a:xfrm>
            <a:off x="8061828" y="6049001"/>
            <a:ext cx="263224"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FEB</a:t>
            </a:r>
          </a:p>
        </p:txBody>
      </p:sp>
      <p:sp>
        <p:nvSpPr>
          <p:cNvPr id="61" name="Tekstboks 47">
            <a:extLst>
              <a:ext uri="{FF2B5EF4-FFF2-40B4-BE49-F238E27FC236}">
                <a16:creationId xmlns:a16="http://schemas.microsoft.com/office/drawing/2014/main" id="{89FA5917-05C6-A41A-ACFC-BE024B3F1DE6}"/>
              </a:ext>
            </a:extLst>
          </p:cNvPr>
          <p:cNvSpPr txBox="1"/>
          <p:nvPr/>
        </p:nvSpPr>
        <p:spPr>
          <a:xfrm>
            <a:off x="11387688" y="6049001"/>
            <a:ext cx="304099" cy="282516"/>
          </a:xfrm>
          <a:prstGeom prst="rect">
            <a:avLst/>
          </a:prstGeom>
          <a:noFill/>
        </p:spPr>
        <p:txBody>
          <a:bodyPr wrap="none" lIns="0" tIns="0" rIns="0" bIns="0" rtlCol="0">
            <a:spAutoFit/>
          </a:bodyPr>
          <a:lstStyle/>
          <a:p>
            <a:pPr algn="ctr" defTabSz="914377">
              <a:defRPr/>
            </a:pPr>
            <a:r>
              <a:rPr lang="da-DK" dirty="0">
                <a:solidFill>
                  <a:prstClr val="white"/>
                </a:solidFill>
                <a:latin typeface="Agency FB" panose="020B0503020202020204" pitchFamily="34" charset="0"/>
              </a:rPr>
              <a:t>MAY</a:t>
            </a:r>
          </a:p>
        </p:txBody>
      </p:sp>
      <p:sp>
        <p:nvSpPr>
          <p:cNvPr id="21" name="Pentagon 106">
            <a:extLst>
              <a:ext uri="{FF2B5EF4-FFF2-40B4-BE49-F238E27FC236}">
                <a16:creationId xmlns:a16="http://schemas.microsoft.com/office/drawing/2014/main" id="{655ADC63-61AD-03A5-29B2-F754F9792568}"/>
              </a:ext>
            </a:extLst>
          </p:cNvPr>
          <p:cNvSpPr/>
          <p:nvPr/>
        </p:nvSpPr>
        <p:spPr>
          <a:xfrm>
            <a:off x="667283" y="2795471"/>
            <a:ext cx="1992151" cy="362655"/>
          </a:xfrm>
          <a:prstGeom prst="homePlate">
            <a:avLst>
              <a:gd name="adj" fmla="val 26201"/>
            </a:avLst>
          </a:prstGeom>
          <a:gradFill flip="none" rotWithShape="1">
            <a:gsLst>
              <a:gs pos="99000">
                <a:schemeClr val="bg1">
                  <a:lumMod val="65000"/>
                </a:schemeClr>
              </a:gs>
              <a:gs pos="1000">
                <a:schemeClr val="bg1">
                  <a:lumMod val="85000"/>
                </a:schemeClr>
              </a:gs>
            </a:gsLst>
            <a:lin ang="5400000" scaled="1"/>
            <a:tileRect/>
          </a:gradFill>
          <a:ln w="3175" cap="flat" cmpd="sng">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p:spPr>
        <p:txBody>
          <a:bodyPr lIns="45720" tIns="27432" rIns="0"/>
          <a:lstStyle/>
          <a:p>
            <a:pPr defTabSz="914377"/>
            <a:r>
              <a:rPr lang="da-DK" sz="1600" kern="0" dirty="0">
                <a:solidFill>
                  <a:prstClr val="black">
                    <a:lumMod val="65000"/>
                    <a:lumOff val="35000"/>
                  </a:prstClr>
                </a:solidFill>
                <a:cs typeface="Calibri" panose="020F0502020204030204" pitchFamily="34" charset="0"/>
              </a:rPr>
              <a:t>Planning</a:t>
            </a:r>
          </a:p>
        </p:txBody>
      </p:sp>
      <p:sp>
        <p:nvSpPr>
          <p:cNvPr id="39" name="Pentagon 151">
            <a:extLst>
              <a:ext uri="{FF2B5EF4-FFF2-40B4-BE49-F238E27FC236}">
                <a16:creationId xmlns:a16="http://schemas.microsoft.com/office/drawing/2014/main" id="{9E636125-6C0D-7171-55CD-AA26C7D8DA26}"/>
              </a:ext>
            </a:extLst>
          </p:cNvPr>
          <p:cNvSpPr/>
          <p:nvPr/>
        </p:nvSpPr>
        <p:spPr>
          <a:xfrm>
            <a:off x="2647526" y="3372762"/>
            <a:ext cx="4076320" cy="362655"/>
          </a:xfrm>
          <a:prstGeom prst="homePlate">
            <a:avLst>
              <a:gd name="adj" fmla="val 26201"/>
            </a:avLst>
          </a:prstGeom>
          <a:gradFill flip="none" rotWithShape="1">
            <a:gsLst>
              <a:gs pos="99000">
                <a:srgbClr val="FFC000">
                  <a:lumMod val="60000"/>
                  <a:lumOff val="40000"/>
                </a:srgbClr>
              </a:gs>
              <a:gs pos="1000">
                <a:srgbClr val="FFC000">
                  <a:lumMod val="20000"/>
                  <a:lumOff val="80000"/>
                </a:srgbClr>
              </a:gs>
            </a:gsLst>
            <a:lin ang="5400000" scaled="1"/>
            <a:tileRect/>
          </a:gradFill>
          <a:ln w="3175" cap="flat" cmpd="sng">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p:spPr>
        <p:txBody>
          <a:bodyPr lIns="45720" tIns="27432" rIns="0"/>
          <a:lstStyle/>
          <a:p>
            <a:pPr defTabSz="914377"/>
            <a:r>
              <a:rPr lang="da-DK" sz="1600" kern="0" dirty="0">
                <a:solidFill>
                  <a:prstClr val="black">
                    <a:lumMod val="65000"/>
                    <a:lumOff val="35000"/>
                  </a:prstClr>
                </a:solidFill>
                <a:cs typeface="Calibri" panose="020F0502020204030204" pitchFamily="34" charset="0"/>
              </a:rPr>
              <a:t>RFP: Solution Design Consultant</a:t>
            </a:r>
          </a:p>
        </p:txBody>
      </p:sp>
      <p:sp>
        <p:nvSpPr>
          <p:cNvPr id="43" name="Pentagon 105">
            <a:extLst>
              <a:ext uri="{FF2B5EF4-FFF2-40B4-BE49-F238E27FC236}">
                <a16:creationId xmlns:a16="http://schemas.microsoft.com/office/drawing/2014/main" id="{E029A697-E441-91B4-B9F2-9B1EEE24A688}"/>
              </a:ext>
            </a:extLst>
          </p:cNvPr>
          <p:cNvSpPr/>
          <p:nvPr/>
        </p:nvSpPr>
        <p:spPr>
          <a:xfrm>
            <a:off x="7093741" y="3950053"/>
            <a:ext cx="1784445" cy="360126"/>
          </a:xfrm>
          <a:prstGeom prst="homePlate">
            <a:avLst>
              <a:gd name="adj" fmla="val 26201"/>
            </a:avLst>
          </a:prstGeom>
          <a:gradFill>
            <a:gsLst>
              <a:gs pos="0">
                <a:schemeClr val="bg1"/>
              </a:gs>
              <a:gs pos="100000">
                <a:schemeClr val="bg1">
                  <a:lumMod val="95000"/>
                </a:schemeClr>
              </a:gs>
            </a:gsLst>
            <a:lin ang="5400000" scaled="1"/>
          </a:gradFill>
          <a:ln w="3175" cap="flat" cmpd="sng">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p:spPr>
        <p:txBody>
          <a:bodyPr lIns="45720" tIns="27432" rIns="0"/>
          <a:lstStyle/>
          <a:p>
            <a:r>
              <a:rPr lang="da-DK" sz="1600" kern="0" dirty="0">
                <a:solidFill>
                  <a:prstClr val="black">
                    <a:lumMod val="65000"/>
                    <a:lumOff val="35000"/>
                  </a:prstClr>
                </a:solidFill>
                <a:cs typeface="Calibri" panose="020F0502020204030204" pitchFamily="34" charset="0"/>
              </a:rPr>
              <a:t>Onsite Assessment</a:t>
            </a:r>
          </a:p>
        </p:txBody>
      </p:sp>
      <p:sp>
        <p:nvSpPr>
          <p:cNvPr id="85" name="Pentagon 105">
            <a:extLst>
              <a:ext uri="{FF2B5EF4-FFF2-40B4-BE49-F238E27FC236}">
                <a16:creationId xmlns:a16="http://schemas.microsoft.com/office/drawing/2014/main" id="{F8F84D61-B342-0D04-292B-0058856F5961}"/>
              </a:ext>
            </a:extLst>
          </p:cNvPr>
          <p:cNvSpPr/>
          <p:nvPr/>
        </p:nvSpPr>
        <p:spPr>
          <a:xfrm>
            <a:off x="8878187" y="4524815"/>
            <a:ext cx="1360053" cy="593839"/>
          </a:xfrm>
          <a:prstGeom prst="homePlate">
            <a:avLst>
              <a:gd name="adj" fmla="val 26201"/>
            </a:avLst>
          </a:prstGeom>
          <a:gradFill>
            <a:gsLst>
              <a:gs pos="0">
                <a:schemeClr val="bg1"/>
              </a:gs>
              <a:gs pos="100000">
                <a:schemeClr val="bg1">
                  <a:lumMod val="95000"/>
                </a:schemeClr>
              </a:gs>
            </a:gsLst>
            <a:lin ang="5400000" scaled="1"/>
          </a:gradFill>
          <a:ln w="3175" cap="flat" cmpd="sng">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p:spPr>
        <p:txBody>
          <a:bodyPr lIns="45720" tIns="27432" rIns="0"/>
          <a:lstStyle/>
          <a:p>
            <a:r>
              <a:rPr lang="da-DK" sz="1600" kern="0" dirty="0">
                <a:solidFill>
                  <a:prstClr val="black">
                    <a:lumMod val="65000"/>
                    <a:lumOff val="35000"/>
                  </a:prstClr>
                </a:solidFill>
                <a:cs typeface="Calibri" panose="020F0502020204030204" pitchFamily="34" charset="0"/>
              </a:rPr>
              <a:t>Provide Recommendations</a:t>
            </a:r>
          </a:p>
        </p:txBody>
      </p:sp>
      <p:sp>
        <p:nvSpPr>
          <p:cNvPr id="98" name="Pentagon 105">
            <a:extLst>
              <a:ext uri="{FF2B5EF4-FFF2-40B4-BE49-F238E27FC236}">
                <a16:creationId xmlns:a16="http://schemas.microsoft.com/office/drawing/2014/main" id="{59687590-D612-4041-0F26-601389A1A06B}"/>
              </a:ext>
            </a:extLst>
          </p:cNvPr>
          <p:cNvSpPr/>
          <p:nvPr/>
        </p:nvSpPr>
        <p:spPr>
          <a:xfrm>
            <a:off x="10164664" y="5333288"/>
            <a:ext cx="1360053" cy="360127"/>
          </a:xfrm>
          <a:prstGeom prst="homePlate">
            <a:avLst>
              <a:gd name="adj" fmla="val 26201"/>
            </a:avLst>
          </a:prstGeom>
          <a:gradFill>
            <a:gsLst>
              <a:gs pos="0">
                <a:schemeClr val="bg1"/>
              </a:gs>
              <a:gs pos="100000">
                <a:schemeClr val="bg1">
                  <a:lumMod val="95000"/>
                </a:schemeClr>
              </a:gs>
            </a:gsLst>
            <a:lin ang="5400000" scaled="1"/>
          </a:gradFill>
          <a:ln w="3175" cap="flat" cmpd="sng">
            <a:solidFill>
              <a:sysClr val="window" lastClr="FFFFFF">
                <a:lumMod val="75000"/>
              </a:sysClr>
            </a:solidFill>
            <a:prstDash val="solid"/>
            <a:round/>
            <a:headEnd type="none" w="med" len="med"/>
            <a:tailEnd type="none" w="med" len="med"/>
          </a:ln>
          <a:effectLst>
            <a:outerShdw blurRad="50800" dist="38100" dir="2700000" algn="tl" rotWithShape="0">
              <a:prstClr val="black">
                <a:alpha val="40000"/>
              </a:prstClr>
            </a:outerShdw>
          </a:effectLst>
        </p:spPr>
        <p:txBody>
          <a:bodyPr lIns="45720" tIns="27432" rIns="0"/>
          <a:lstStyle/>
          <a:p>
            <a:r>
              <a:rPr lang="da-DK" sz="1600" kern="0" dirty="0">
                <a:solidFill>
                  <a:prstClr val="black">
                    <a:lumMod val="65000"/>
                    <a:lumOff val="35000"/>
                  </a:prstClr>
                </a:solidFill>
                <a:cs typeface="Calibri" panose="020F0502020204030204" pitchFamily="34" charset="0"/>
              </a:rPr>
              <a:t>Design Blueprint</a:t>
            </a:r>
          </a:p>
        </p:txBody>
      </p:sp>
    </p:spTree>
    <p:extLst>
      <p:ext uri="{BB962C8B-B14F-4D97-AF65-F5344CB8AC3E}">
        <p14:creationId xmlns:p14="http://schemas.microsoft.com/office/powerpoint/2010/main" val="83883771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CF2C8DB-E297-4505-87DA-EE846AAD0E27}"/>
              </a:ext>
            </a:extLst>
          </p:cNvPr>
          <p:cNvPicPr>
            <a:picLocks noGrp="1" noChangeAspect="1"/>
          </p:cNvPicPr>
          <p:nvPr>
            <p:ph type="pic" sz="quarter" idx="10"/>
          </p:nvPr>
        </p:nvPicPr>
        <p:blipFill>
          <a:blip r:embed="rId3">
            <a:duotone>
              <a:prstClr val="black"/>
              <a:schemeClr val="accent1">
                <a:tint val="45000"/>
                <a:satMod val="400000"/>
              </a:schemeClr>
            </a:duotone>
          </a:blip>
          <a:srcRect t="5098" b="5098"/>
          <a:stretch>
            <a:fillRect/>
          </a:stretch>
        </p:blipFill>
        <p:spPr>
          <a:xfrm>
            <a:off x="2525650" y="1560996"/>
            <a:ext cx="2481571" cy="1483334"/>
          </a:xfrm>
        </p:spPr>
      </p:pic>
      <p:pic>
        <p:nvPicPr>
          <p:cNvPr id="16" name="Picture Placeholder 15">
            <a:extLst>
              <a:ext uri="{FF2B5EF4-FFF2-40B4-BE49-F238E27FC236}">
                <a16:creationId xmlns:a16="http://schemas.microsoft.com/office/drawing/2014/main" id="{2191B576-830C-4418-9A3C-39C3864E2554}"/>
              </a:ext>
            </a:extLst>
          </p:cNvPr>
          <p:cNvPicPr>
            <a:picLocks noGrp="1" noChangeAspect="1"/>
          </p:cNvPicPr>
          <p:nvPr>
            <p:ph type="pic" sz="quarter" idx="12"/>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Lst>
          </a:blip>
          <a:srcRect t="3194" b="3194"/>
          <a:stretch>
            <a:fillRect/>
          </a:stretch>
        </p:blipFill>
        <p:spPr>
          <a:xfrm>
            <a:off x="7161343" y="1560996"/>
            <a:ext cx="2481571" cy="1483334"/>
          </a:xfrm>
        </p:spPr>
      </p:pic>
      <p:grpSp>
        <p:nvGrpSpPr>
          <p:cNvPr id="2" name="Group 1">
            <a:extLst>
              <a:ext uri="{FF2B5EF4-FFF2-40B4-BE49-F238E27FC236}">
                <a16:creationId xmlns:a16="http://schemas.microsoft.com/office/drawing/2014/main" id="{9E19205E-E895-43CD-9A0F-594C8BC43F5E}"/>
              </a:ext>
            </a:extLst>
          </p:cNvPr>
          <p:cNvGrpSpPr/>
          <p:nvPr/>
        </p:nvGrpSpPr>
        <p:grpSpPr>
          <a:xfrm>
            <a:off x="321797" y="464137"/>
            <a:ext cx="7522661" cy="806010"/>
            <a:chOff x="705488" y="785647"/>
            <a:chExt cx="7522661" cy="806010"/>
          </a:xfrm>
        </p:grpSpPr>
        <p:sp>
          <p:nvSpPr>
            <p:cNvPr id="143" name="TextBox 142">
              <a:extLst>
                <a:ext uri="{FF2B5EF4-FFF2-40B4-BE49-F238E27FC236}">
                  <a16:creationId xmlns:a16="http://schemas.microsoft.com/office/drawing/2014/main" id="{5E19689D-231A-4F0F-BE1B-F8B44BFEA398}"/>
                </a:ext>
              </a:extLst>
            </p:cNvPr>
            <p:cNvSpPr txBox="1"/>
            <p:nvPr/>
          </p:nvSpPr>
          <p:spPr>
            <a:xfrm>
              <a:off x="1038815" y="803932"/>
              <a:ext cx="7189334" cy="769441"/>
            </a:xfrm>
            <a:prstGeom prst="rect">
              <a:avLst/>
            </a:prstGeom>
            <a:noFill/>
          </p:spPr>
          <p:txBody>
            <a:bodyPr wrap="square" rtlCol="0">
              <a:spAutoFit/>
            </a:bodyPr>
            <a:lstStyle/>
            <a:p>
              <a:r>
                <a:rPr lang="en-US" sz="4400" spc="-100" dirty="0">
                  <a:solidFill>
                    <a:schemeClr val="accent1"/>
                  </a:solidFill>
                  <a:latin typeface="+mj-lt"/>
                </a:rPr>
                <a:t>Timeline</a:t>
              </a:r>
            </a:p>
          </p:txBody>
        </p:sp>
        <p:cxnSp>
          <p:nvCxnSpPr>
            <p:cNvPr id="146" name="Straight Connector 145">
              <a:extLst>
                <a:ext uri="{FF2B5EF4-FFF2-40B4-BE49-F238E27FC236}">
                  <a16:creationId xmlns:a16="http://schemas.microsoft.com/office/drawing/2014/main" id="{642F8A5E-9D4B-4923-A5F9-E503B303BC8E}"/>
                </a:ext>
              </a:extLst>
            </p:cNvPr>
            <p:cNvCxnSpPr>
              <a:cxnSpLocks/>
            </p:cNvCxnSpPr>
            <p:nvPr/>
          </p:nvCxnSpPr>
          <p:spPr>
            <a:xfrm>
              <a:off x="705488" y="785647"/>
              <a:ext cx="0" cy="806010"/>
            </a:xfrm>
            <a:prstGeom prst="line">
              <a:avLst/>
            </a:prstGeom>
            <a:ln w="76200" cap="sq"/>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063229BA-427A-429E-8A52-D0699C69C910}"/>
              </a:ext>
            </a:extLst>
          </p:cNvPr>
          <p:cNvGrpSpPr/>
          <p:nvPr/>
        </p:nvGrpSpPr>
        <p:grpSpPr>
          <a:xfrm>
            <a:off x="3269442" y="2566915"/>
            <a:ext cx="993986" cy="993986"/>
            <a:chOff x="1234847" y="4154767"/>
            <a:chExt cx="1455296" cy="1455296"/>
          </a:xfrm>
        </p:grpSpPr>
        <p:sp>
          <p:nvSpPr>
            <p:cNvPr id="29" name="Oval 28">
              <a:extLst>
                <a:ext uri="{FF2B5EF4-FFF2-40B4-BE49-F238E27FC236}">
                  <a16:creationId xmlns:a16="http://schemas.microsoft.com/office/drawing/2014/main" id="{C8F1E375-A2EC-4443-93A7-CB040F0F13B7}"/>
                </a:ext>
              </a:extLst>
            </p:cNvPr>
            <p:cNvSpPr/>
            <p:nvPr/>
          </p:nvSpPr>
          <p:spPr>
            <a:xfrm>
              <a:off x="1234847" y="4154767"/>
              <a:ext cx="1455296" cy="1455296"/>
            </a:xfrm>
            <a:prstGeom prst="ellipse">
              <a:avLst/>
            </a:prstGeom>
            <a:solidFill>
              <a:schemeClr val="bg1"/>
            </a:solidFill>
            <a:ln>
              <a:noFill/>
            </a:ln>
            <a:effectLst>
              <a:outerShdw blurRad="254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9F74DDB-9727-40D2-9BC1-D403A815844F}"/>
                </a:ext>
              </a:extLst>
            </p:cNvPr>
            <p:cNvSpPr/>
            <p:nvPr/>
          </p:nvSpPr>
          <p:spPr>
            <a:xfrm>
              <a:off x="1361133" y="4281053"/>
              <a:ext cx="1202724" cy="1202724"/>
            </a:xfrm>
            <a:prstGeom prst="ellipse">
              <a:avLst/>
            </a:prstGeom>
            <a:solidFill>
              <a:srgbClr val="0F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56156B02-7952-471C-8D4E-8C318E463A81}"/>
              </a:ext>
            </a:extLst>
          </p:cNvPr>
          <p:cNvGrpSpPr/>
          <p:nvPr/>
        </p:nvGrpSpPr>
        <p:grpSpPr>
          <a:xfrm>
            <a:off x="3569447" y="2878768"/>
            <a:ext cx="393977" cy="370279"/>
            <a:chOff x="4056063" y="1244601"/>
            <a:chExt cx="422275" cy="396875"/>
          </a:xfrm>
          <a:solidFill>
            <a:schemeClr val="bg1"/>
          </a:solidFill>
        </p:grpSpPr>
        <p:sp>
          <p:nvSpPr>
            <p:cNvPr id="32" name="Freeform 18">
              <a:extLst>
                <a:ext uri="{FF2B5EF4-FFF2-40B4-BE49-F238E27FC236}">
                  <a16:creationId xmlns:a16="http://schemas.microsoft.com/office/drawing/2014/main" id="{8F5E652C-4C15-4014-8CD7-C6A5CC0B3E40}"/>
                </a:ext>
              </a:extLst>
            </p:cNvPr>
            <p:cNvSpPr>
              <a:spLocks noEditPoints="1"/>
            </p:cNvSpPr>
            <p:nvPr/>
          </p:nvSpPr>
          <p:spPr bwMode="auto">
            <a:xfrm>
              <a:off x="4056063" y="1244601"/>
              <a:ext cx="422275" cy="396875"/>
            </a:xfrm>
            <a:custGeom>
              <a:avLst/>
              <a:gdLst>
                <a:gd name="T0" fmla="*/ 266 w 266"/>
                <a:gd name="T1" fmla="*/ 72 h 250"/>
                <a:gd name="T2" fmla="*/ 134 w 266"/>
                <a:gd name="T3" fmla="*/ 0 h 250"/>
                <a:gd name="T4" fmla="*/ 0 w 266"/>
                <a:gd name="T5" fmla="*/ 72 h 250"/>
                <a:gd name="T6" fmla="*/ 134 w 266"/>
                <a:gd name="T7" fmla="*/ 143 h 250"/>
                <a:gd name="T8" fmla="*/ 266 w 266"/>
                <a:gd name="T9" fmla="*/ 72 h 250"/>
                <a:gd name="T10" fmla="*/ 134 w 266"/>
                <a:gd name="T11" fmla="*/ 25 h 250"/>
                <a:gd name="T12" fmla="*/ 222 w 266"/>
                <a:gd name="T13" fmla="*/ 72 h 250"/>
                <a:gd name="T14" fmla="*/ 134 w 266"/>
                <a:gd name="T15" fmla="*/ 121 h 250"/>
                <a:gd name="T16" fmla="*/ 44 w 266"/>
                <a:gd name="T17" fmla="*/ 72 h 250"/>
                <a:gd name="T18" fmla="*/ 134 w 266"/>
                <a:gd name="T19" fmla="*/ 25 h 250"/>
                <a:gd name="T20" fmla="*/ 239 w 266"/>
                <a:gd name="T21" fmla="*/ 111 h 250"/>
                <a:gd name="T22" fmla="*/ 266 w 266"/>
                <a:gd name="T23" fmla="*/ 126 h 250"/>
                <a:gd name="T24" fmla="*/ 134 w 266"/>
                <a:gd name="T25" fmla="*/ 198 h 250"/>
                <a:gd name="T26" fmla="*/ 0 w 266"/>
                <a:gd name="T27" fmla="*/ 126 h 250"/>
                <a:gd name="T28" fmla="*/ 26 w 266"/>
                <a:gd name="T29" fmla="*/ 111 h 250"/>
                <a:gd name="T30" fmla="*/ 134 w 266"/>
                <a:gd name="T31" fmla="*/ 168 h 250"/>
                <a:gd name="T32" fmla="*/ 239 w 266"/>
                <a:gd name="T33" fmla="*/ 111 h 250"/>
                <a:gd name="T34" fmla="*/ 239 w 266"/>
                <a:gd name="T35" fmla="*/ 166 h 250"/>
                <a:gd name="T36" fmla="*/ 266 w 266"/>
                <a:gd name="T37" fmla="*/ 179 h 250"/>
                <a:gd name="T38" fmla="*/ 134 w 266"/>
                <a:gd name="T39" fmla="*/ 250 h 250"/>
                <a:gd name="T40" fmla="*/ 0 w 266"/>
                <a:gd name="T41" fmla="*/ 179 h 250"/>
                <a:gd name="T42" fmla="*/ 26 w 266"/>
                <a:gd name="T43" fmla="*/ 166 h 250"/>
                <a:gd name="T44" fmla="*/ 134 w 266"/>
                <a:gd name="T45" fmla="*/ 222 h 250"/>
                <a:gd name="T46" fmla="*/ 239 w 266"/>
                <a:gd name="T47" fmla="*/ 166 h 250"/>
                <a:gd name="T48" fmla="*/ 239 w 266"/>
                <a:gd name="T49" fmla="*/ 166 h 250"/>
                <a:gd name="T50" fmla="*/ 239 w 266"/>
                <a:gd name="T51" fmla="*/ 1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50">
                  <a:moveTo>
                    <a:pt x="266" y="72"/>
                  </a:moveTo>
                  <a:lnTo>
                    <a:pt x="134" y="0"/>
                  </a:lnTo>
                  <a:lnTo>
                    <a:pt x="0" y="72"/>
                  </a:lnTo>
                  <a:lnTo>
                    <a:pt x="134" y="143"/>
                  </a:lnTo>
                  <a:lnTo>
                    <a:pt x="266" y="72"/>
                  </a:lnTo>
                  <a:close/>
                  <a:moveTo>
                    <a:pt x="134" y="25"/>
                  </a:moveTo>
                  <a:lnTo>
                    <a:pt x="222" y="72"/>
                  </a:lnTo>
                  <a:lnTo>
                    <a:pt x="134" y="121"/>
                  </a:lnTo>
                  <a:lnTo>
                    <a:pt x="44" y="72"/>
                  </a:lnTo>
                  <a:lnTo>
                    <a:pt x="134" y="25"/>
                  </a:lnTo>
                  <a:close/>
                  <a:moveTo>
                    <a:pt x="239" y="111"/>
                  </a:moveTo>
                  <a:lnTo>
                    <a:pt x="266" y="126"/>
                  </a:lnTo>
                  <a:lnTo>
                    <a:pt x="134" y="198"/>
                  </a:lnTo>
                  <a:lnTo>
                    <a:pt x="0" y="126"/>
                  </a:lnTo>
                  <a:lnTo>
                    <a:pt x="26" y="111"/>
                  </a:lnTo>
                  <a:lnTo>
                    <a:pt x="134" y="168"/>
                  </a:lnTo>
                  <a:lnTo>
                    <a:pt x="239" y="111"/>
                  </a:lnTo>
                  <a:close/>
                  <a:moveTo>
                    <a:pt x="239" y="166"/>
                  </a:moveTo>
                  <a:lnTo>
                    <a:pt x="266" y="179"/>
                  </a:lnTo>
                  <a:lnTo>
                    <a:pt x="134" y="250"/>
                  </a:lnTo>
                  <a:lnTo>
                    <a:pt x="0" y="179"/>
                  </a:lnTo>
                  <a:lnTo>
                    <a:pt x="26" y="166"/>
                  </a:lnTo>
                  <a:lnTo>
                    <a:pt x="134" y="222"/>
                  </a:lnTo>
                  <a:lnTo>
                    <a:pt x="239" y="166"/>
                  </a:lnTo>
                  <a:close/>
                  <a:moveTo>
                    <a:pt x="239" y="166"/>
                  </a:moveTo>
                  <a:lnTo>
                    <a:pt x="239"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9">
              <a:extLst>
                <a:ext uri="{FF2B5EF4-FFF2-40B4-BE49-F238E27FC236}">
                  <a16:creationId xmlns:a16="http://schemas.microsoft.com/office/drawing/2014/main" id="{D193F115-1F74-4799-897C-780C1A75C86C}"/>
                </a:ext>
              </a:extLst>
            </p:cNvPr>
            <p:cNvSpPr>
              <a:spLocks noEditPoints="1"/>
            </p:cNvSpPr>
            <p:nvPr/>
          </p:nvSpPr>
          <p:spPr bwMode="auto">
            <a:xfrm>
              <a:off x="4056063" y="1244601"/>
              <a:ext cx="422275" cy="396875"/>
            </a:xfrm>
            <a:custGeom>
              <a:avLst/>
              <a:gdLst>
                <a:gd name="T0" fmla="*/ 266 w 266"/>
                <a:gd name="T1" fmla="*/ 72 h 250"/>
                <a:gd name="T2" fmla="*/ 134 w 266"/>
                <a:gd name="T3" fmla="*/ 0 h 250"/>
                <a:gd name="T4" fmla="*/ 0 w 266"/>
                <a:gd name="T5" fmla="*/ 72 h 250"/>
                <a:gd name="T6" fmla="*/ 134 w 266"/>
                <a:gd name="T7" fmla="*/ 143 h 250"/>
                <a:gd name="T8" fmla="*/ 266 w 266"/>
                <a:gd name="T9" fmla="*/ 72 h 250"/>
                <a:gd name="T10" fmla="*/ 134 w 266"/>
                <a:gd name="T11" fmla="*/ 25 h 250"/>
                <a:gd name="T12" fmla="*/ 222 w 266"/>
                <a:gd name="T13" fmla="*/ 72 h 250"/>
                <a:gd name="T14" fmla="*/ 134 w 266"/>
                <a:gd name="T15" fmla="*/ 121 h 250"/>
                <a:gd name="T16" fmla="*/ 44 w 266"/>
                <a:gd name="T17" fmla="*/ 72 h 250"/>
                <a:gd name="T18" fmla="*/ 134 w 266"/>
                <a:gd name="T19" fmla="*/ 25 h 250"/>
                <a:gd name="T20" fmla="*/ 239 w 266"/>
                <a:gd name="T21" fmla="*/ 111 h 250"/>
                <a:gd name="T22" fmla="*/ 266 w 266"/>
                <a:gd name="T23" fmla="*/ 126 h 250"/>
                <a:gd name="T24" fmla="*/ 134 w 266"/>
                <a:gd name="T25" fmla="*/ 198 h 250"/>
                <a:gd name="T26" fmla="*/ 0 w 266"/>
                <a:gd name="T27" fmla="*/ 126 h 250"/>
                <a:gd name="T28" fmla="*/ 26 w 266"/>
                <a:gd name="T29" fmla="*/ 111 h 250"/>
                <a:gd name="T30" fmla="*/ 134 w 266"/>
                <a:gd name="T31" fmla="*/ 168 h 250"/>
                <a:gd name="T32" fmla="*/ 239 w 266"/>
                <a:gd name="T33" fmla="*/ 111 h 250"/>
                <a:gd name="T34" fmla="*/ 239 w 266"/>
                <a:gd name="T35" fmla="*/ 166 h 250"/>
                <a:gd name="T36" fmla="*/ 266 w 266"/>
                <a:gd name="T37" fmla="*/ 179 h 250"/>
                <a:gd name="T38" fmla="*/ 134 w 266"/>
                <a:gd name="T39" fmla="*/ 250 h 250"/>
                <a:gd name="T40" fmla="*/ 0 w 266"/>
                <a:gd name="T41" fmla="*/ 179 h 250"/>
                <a:gd name="T42" fmla="*/ 26 w 266"/>
                <a:gd name="T43" fmla="*/ 166 h 250"/>
                <a:gd name="T44" fmla="*/ 134 w 266"/>
                <a:gd name="T45" fmla="*/ 222 h 250"/>
                <a:gd name="T46" fmla="*/ 239 w 266"/>
                <a:gd name="T47" fmla="*/ 166 h 250"/>
                <a:gd name="T48" fmla="*/ 239 w 266"/>
                <a:gd name="T49" fmla="*/ 166 h 250"/>
                <a:gd name="T50" fmla="*/ 239 w 266"/>
                <a:gd name="T51" fmla="*/ 16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50">
                  <a:moveTo>
                    <a:pt x="266" y="72"/>
                  </a:moveTo>
                  <a:lnTo>
                    <a:pt x="134" y="0"/>
                  </a:lnTo>
                  <a:lnTo>
                    <a:pt x="0" y="72"/>
                  </a:lnTo>
                  <a:lnTo>
                    <a:pt x="134" y="143"/>
                  </a:lnTo>
                  <a:lnTo>
                    <a:pt x="266" y="72"/>
                  </a:lnTo>
                  <a:moveTo>
                    <a:pt x="134" y="25"/>
                  </a:moveTo>
                  <a:lnTo>
                    <a:pt x="222" y="72"/>
                  </a:lnTo>
                  <a:lnTo>
                    <a:pt x="134" y="121"/>
                  </a:lnTo>
                  <a:lnTo>
                    <a:pt x="44" y="72"/>
                  </a:lnTo>
                  <a:lnTo>
                    <a:pt x="134" y="25"/>
                  </a:lnTo>
                  <a:moveTo>
                    <a:pt x="239" y="111"/>
                  </a:moveTo>
                  <a:lnTo>
                    <a:pt x="266" y="126"/>
                  </a:lnTo>
                  <a:lnTo>
                    <a:pt x="134" y="198"/>
                  </a:lnTo>
                  <a:lnTo>
                    <a:pt x="0" y="126"/>
                  </a:lnTo>
                  <a:lnTo>
                    <a:pt x="26" y="111"/>
                  </a:lnTo>
                  <a:lnTo>
                    <a:pt x="134" y="168"/>
                  </a:lnTo>
                  <a:lnTo>
                    <a:pt x="239" y="111"/>
                  </a:lnTo>
                  <a:moveTo>
                    <a:pt x="239" y="166"/>
                  </a:moveTo>
                  <a:lnTo>
                    <a:pt x="266" y="179"/>
                  </a:lnTo>
                  <a:lnTo>
                    <a:pt x="134" y="250"/>
                  </a:lnTo>
                  <a:lnTo>
                    <a:pt x="0" y="179"/>
                  </a:lnTo>
                  <a:lnTo>
                    <a:pt x="26" y="166"/>
                  </a:lnTo>
                  <a:lnTo>
                    <a:pt x="134" y="222"/>
                  </a:lnTo>
                  <a:lnTo>
                    <a:pt x="239" y="166"/>
                  </a:lnTo>
                  <a:moveTo>
                    <a:pt x="239" y="166"/>
                  </a:moveTo>
                  <a:lnTo>
                    <a:pt x="239" y="166"/>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a:extLst>
              <a:ext uri="{FF2B5EF4-FFF2-40B4-BE49-F238E27FC236}">
                <a16:creationId xmlns:a16="http://schemas.microsoft.com/office/drawing/2014/main" id="{2D01E94D-832B-4ADC-9661-8353A05FEF9A}"/>
              </a:ext>
            </a:extLst>
          </p:cNvPr>
          <p:cNvGrpSpPr/>
          <p:nvPr/>
        </p:nvGrpSpPr>
        <p:grpSpPr>
          <a:xfrm>
            <a:off x="7905135" y="2566915"/>
            <a:ext cx="993986" cy="993986"/>
            <a:chOff x="1234847" y="4154767"/>
            <a:chExt cx="1455296" cy="1455296"/>
          </a:xfrm>
        </p:grpSpPr>
        <p:sp>
          <p:nvSpPr>
            <p:cNvPr id="55" name="Oval 54">
              <a:extLst>
                <a:ext uri="{FF2B5EF4-FFF2-40B4-BE49-F238E27FC236}">
                  <a16:creationId xmlns:a16="http://schemas.microsoft.com/office/drawing/2014/main" id="{43AA88F6-4892-4F3A-9FB7-69370CA932DE}"/>
                </a:ext>
              </a:extLst>
            </p:cNvPr>
            <p:cNvSpPr/>
            <p:nvPr/>
          </p:nvSpPr>
          <p:spPr>
            <a:xfrm>
              <a:off x="1234847" y="4154767"/>
              <a:ext cx="1455296" cy="1455296"/>
            </a:xfrm>
            <a:prstGeom prst="ellipse">
              <a:avLst/>
            </a:prstGeom>
            <a:solidFill>
              <a:schemeClr val="bg1"/>
            </a:solidFill>
            <a:ln>
              <a:noFill/>
            </a:ln>
            <a:effectLst>
              <a:outerShdw blurRad="254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FC6C599A-BF20-492C-9446-06C36CEBC34D}"/>
                </a:ext>
              </a:extLst>
            </p:cNvPr>
            <p:cNvSpPr/>
            <p:nvPr/>
          </p:nvSpPr>
          <p:spPr>
            <a:xfrm>
              <a:off x="1361133" y="4281053"/>
              <a:ext cx="1202724" cy="1202724"/>
            </a:xfrm>
            <a:prstGeom prst="ellipse">
              <a:avLst/>
            </a:prstGeom>
            <a:solidFill>
              <a:srgbClr val="578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67">
            <a:extLst>
              <a:ext uri="{FF2B5EF4-FFF2-40B4-BE49-F238E27FC236}">
                <a16:creationId xmlns:a16="http://schemas.microsoft.com/office/drawing/2014/main" id="{EDD89CE6-D4CE-4888-AA4C-8744F0A49B5F}"/>
              </a:ext>
            </a:extLst>
          </p:cNvPr>
          <p:cNvSpPr/>
          <p:nvPr/>
        </p:nvSpPr>
        <p:spPr>
          <a:xfrm>
            <a:off x="1928090" y="5951185"/>
            <a:ext cx="3676691" cy="599761"/>
          </a:xfrm>
          <a:prstGeom prst="rect">
            <a:avLst/>
          </a:prstGeom>
          <a:solidFill>
            <a:srgbClr val="0F594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Target Completion:  April 30, 2023</a:t>
            </a:r>
          </a:p>
        </p:txBody>
      </p:sp>
      <p:sp>
        <p:nvSpPr>
          <p:cNvPr id="69" name="Rectangle 68">
            <a:extLst>
              <a:ext uri="{FF2B5EF4-FFF2-40B4-BE49-F238E27FC236}">
                <a16:creationId xmlns:a16="http://schemas.microsoft.com/office/drawing/2014/main" id="{41AA3D38-88ED-4830-8403-9614297CEDA5}"/>
              </a:ext>
            </a:extLst>
          </p:cNvPr>
          <p:cNvSpPr/>
          <p:nvPr/>
        </p:nvSpPr>
        <p:spPr>
          <a:xfrm>
            <a:off x="6563783" y="5951185"/>
            <a:ext cx="3676691" cy="599761"/>
          </a:xfrm>
          <a:prstGeom prst="rect">
            <a:avLst/>
          </a:prstGeom>
          <a:solidFill>
            <a:srgbClr val="57862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Target Completion:  December 31, 2026</a:t>
            </a:r>
          </a:p>
        </p:txBody>
      </p:sp>
      <p:sp>
        <p:nvSpPr>
          <p:cNvPr id="71" name="Subtitle 6">
            <a:extLst>
              <a:ext uri="{FF2B5EF4-FFF2-40B4-BE49-F238E27FC236}">
                <a16:creationId xmlns:a16="http://schemas.microsoft.com/office/drawing/2014/main" id="{636070CA-6454-4649-88A4-664152F1B737}"/>
              </a:ext>
            </a:extLst>
          </p:cNvPr>
          <p:cNvSpPr txBox="1">
            <a:spLocks/>
          </p:cNvSpPr>
          <p:nvPr/>
        </p:nvSpPr>
        <p:spPr>
          <a:xfrm>
            <a:off x="1787234" y="3729347"/>
            <a:ext cx="3958403" cy="36440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spcAft>
                <a:spcPts val="600"/>
              </a:spcAft>
            </a:pPr>
            <a:r>
              <a:rPr lang="en-US" sz="2800" b="1" dirty="0">
                <a:solidFill>
                  <a:srgbClr val="0F594E"/>
                </a:solidFill>
                <a:latin typeface="+mn-lt"/>
                <a:cs typeface="Times New Roman" panose="02020603050405020304" pitchFamily="18" charset="0"/>
              </a:rPr>
              <a:t>Phase 1</a:t>
            </a:r>
            <a:endParaRPr lang="en-US" sz="2400" b="1" dirty="0">
              <a:solidFill>
                <a:srgbClr val="0F594E"/>
              </a:solidFill>
              <a:latin typeface="+mn-lt"/>
              <a:cs typeface="Times New Roman" panose="02020603050405020304" pitchFamily="18" charset="0"/>
            </a:endParaRPr>
          </a:p>
        </p:txBody>
      </p:sp>
      <p:sp>
        <p:nvSpPr>
          <p:cNvPr id="72" name="Subtitle 6">
            <a:extLst>
              <a:ext uri="{FF2B5EF4-FFF2-40B4-BE49-F238E27FC236}">
                <a16:creationId xmlns:a16="http://schemas.microsoft.com/office/drawing/2014/main" id="{5739B03C-476A-41B9-86B2-B44E28995BA9}"/>
              </a:ext>
            </a:extLst>
          </p:cNvPr>
          <p:cNvSpPr txBox="1">
            <a:spLocks/>
          </p:cNvSpPr>
          <p:nvPr/>
        </p:nvSpPr>
        <p:spPr>
          <a:xfrm>
            <a:off x="1855469" y="4418026"/>
            <a:ext cx="3821932" cy="120888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spcBef>
                <a:spcPts val="0"/>
              </a:spcBef>
              <a:spcAft>
                <a:spcPts val="600"/>
              </a:spcAft>
              <a:buFont typeface="+mj-lt"/>
              <a:buAutoNum type="arabicPeriod"/>
            </a:pPr>
            <a:r>
              <a:rPr lang="en-US" sz="1800" b="1" dirty="0">
                <a:solidFill>
                  <a:srgbClr val="6BA42C"/>
                </a:solidFill>
                <a:latin typeface="+mn-lt"/>
                <a:cs typeface="Times New Roman" panose="02020603050405020304" pitchFamily="18" charset="0"/>
              </a:rPr>
              <a:t>RFP &amp; Select Solution Designer</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Comprehensive Current State Assessment</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Obtain Recommendations</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Deliver System Architecture Design Blueprint </a:t>
            </a:r>
          </a:p>
        </p:txBody>
      </p:sp>
      <p:sp>
        <p:nvSpPr>
          <p:cNvPr id="73" name="Subtitle 6">
            <a:extLst>
              <a:ext uri="{FF2B5EF4-FFF2-40B4-BE49-F238E27FC236}">
                <a16:creationId xmlns:a16="http://schemas.microsoft.com/office/drawing/2014/main" id="{2E4CF27F-CD42-41A5-8CC2-BEDA7FCFF9F7}"/>
              </a:ext>
            </a:extLst>
          </p:cNvPr>
          <p:cNvSpPr txBox="1">
            <a:spLocks/>
          </p:cNvSpPr>
          <p:nvPr/>
        </p:nvSpPr>
        <p:spPr>
          <a:xfrm>
            <a:off x="6503061" y="3729347"/>
            <a:ext cx="3798134" cy="364409"/>
          </a:xfrm>
          <a:prstGeom prst="rect">
            <a:avLst/>
          </a:prstGeom>
        </p:spPr>
        <p:txBody>
          <a:bodyPr vert="horz" lIns="91440" tIns="45720" rIns="91440" bIns="45720" numCol="1" spcCol="365760" rtlCol="0" anchor="t">
            <a:noAutofit/>
          </a:bodyPr>
          <a:lstStyle>
            <a:defPPr>
              <a:defRPr lang="en-US"/>
            </a:defPPr>
            <a:lvl1pPr indent="0" algn="ctr">
              <a:lnSpc>
                <a:spcPct val="100000"/>
              </a:lnSpc>
              <a:spcBef>
                <a:spcPts val="0"/>
              </a:spcBef>
              <a:spcAft>
                <a:spcPts val="600"/>
              </a:spcAft>
              <a:buFont typeface="Arial"/>
              <a:buNone/>
              <a:defRPr sz="2800" b="1" i="0">
                <a:solidFill>
                  <a:schemeClr val="accent1"/>
                </a:solidFill>
                <a:ea typeface="Montserrat Light" charset="0"/>
                <a:cs typeface="Times New Roman" panose="02020603050405020304" pitchFamily="18" charset="0"/>
              </a:defRPr>
            </a:lvl1pPr>
            <a:lvl2pPr indent="0" algn="ctr">
              <a:lnSpc>
                <a:spcPct val="90000"/>
              </a:lnSpc>
              <a:spcBef>
                <a:spcPts val="500"/>
              </a:spcBef>
              <a:buFont typeface="Arial"/>
              <a:buNone/>
              <a:defRPr sz="2000" b="0" i="0">
                <a:latin typeface="Montserrat Light" charset="0"/>
                <a:ea typeface="Montserrat Light" charset="0"/>
                <a:cs typeface="Montserrat Light" charset="0"/>
              </a:defRPr>
            </a:lvl2pPr>
            <a:lvl3pPr indent="0" algn="ctr">
              <a:lnSpc>
                <a:spcPct val="90000"/>
              </a:lnSpc>
              <a:spcBef>
                <a:spcPts val="500"/>
              </a:spcBef>
              <a:buFont typeface="Arial"/>
              <a:buNone/>
              <a:defRPr b="0" i="0">
                <a:latin typeface="Montserrat Light" charset="0"/>
                <a:ea typeface="Montserrat Light" charset="0"/>
                <a:cs typeface="Montserrat Light" charset="0"/>
              </a:defRPr>
            </a:lvl3pPr>
            <a:lvl4pPr indent="0" algn="ctr">
              <a:lnSpc>
                <a:spcPct val="90000"/>
              </a:lnSpc>
              <a:spcBef>
                <a:spcPts val="500"/>
              </a:spcBef>
              <a:buFont typeface="Arial"/>
              <a:buNone/>
              <a:defRPr sz="1600" b="0" i="0">
                <a:latin typeface="Montserrat Light" charset="0"/>
                <a:ea typeface="Montserrat Light" charset="0"/>
                <a:cs typeface="Montserrat Light" charset="0"/>
              </a:defRPr>
            </a:lvl4pPr>
            <a:lvl5pPr indent="0" algn="ctr">
              <a:lnSpc>
                <a:spcPct val="90000"/>
              </a:lnSpc>
              <a:spcBef>
                <a:spcPts val="500"/>
              </a:spcBef>
              <a:buFont typeface="Arial"/>
              <a:buNone/>
              <a:defRPr sz="1600" b="0" i="0">
                <a:latin typeface="Montserrat Light" charset="0"/>
                <a:ea typeface="Montserrat Light" charset="0"/>
                <a:cs typeface="Montserrat Light" charset="0"/>
              </a:defRPr>
            </a:lvl5pPr>
            <a:lvl6pPr indent="0" algn="ctr">
              <a:lnSpc>
                <a:spcPct val="90000"/>
              </a:lnSpc>
              <a:spcBef>
                <a:spcPts val="500"/>
              </a:spcBef>
              <a:buFont typeface="Arial"/>
              <a:buNone/>
              <a:defRPr sz="1600"/>
            </a:lvl6pPr>
            <a:lvl7pPr indent="0" algn="ctr">
              <a:lnSpc>
                <a:spcPct val="90000"/>
              </a:lnSpc>
              <a:spcBef>
                <a:spcPts val="500"/>
              </a:spcBef>
              <a:buFont typeface="Arial"/>
              <a:buNone/>
              <a:defRPr sz="1600"/>
            </a:lvl7pPr>
            <a:lvl8pPr indent="0" algn="ctr">
              <a:lnSpc>
                <a:spcPct val="90000"/>
              </a:lnSpc>
              <a:spcBef>
                <a:spcPts val="500"/>
              </a:spcBef>
              <a:buFont typeface="Arial"/>
              <a:buNone/>
              <a:defRPr sz="1600"/>
            </a:lvl8pPr>
            <a:lvl9pPr indent="0" algn="ctr">
              <a:lnSpc>
                <a:spcPct val="90000"/>
              </a:lnSpc>
              <a:spcBef>
                <a:spcPts val="500"/>
              </a:spcBef>
              <a:buFont typeface="Arial"/>
              <a:buNone/>
              <a:defRPr sz="1600"/>
            </a:lvl9pPr>
          </a:lstStyle>
          <a:p>
            <a:r>
              <a:rPr lang="en-US" dirty="0"/>
              <a:t>Phase 2</a:t>
            </a:r>
          </a:p>
        </p:txBody>
      </p:sp>
      <p:sp>
        <p:nvSpPr>
          <p:cNvPr id="74" name="Subtitle 6">
            <a:extLst>
              <a:ext uri="{FF2B5EF4-FFF2-40B4-BE49-F238E27FC236}">
                <a16:creationId xmlns:a16="http://schemas.microsoft.com/office/drawing/2014/main" id="{30C7C45F-3E7C-492B-BC33-8B71CEA78E4E}"/>
              </a:ext>
            </a:extLst>
          </p:cNvPr>
          <p:cNvSpPr txBox="1">
            <a:spLocks/>
          </p:cNvSpPr>
          <p:nvPr/>
        </p:nvSpPr>
        <p:spPr>
          <a:xfrm>
            <a:off x="6997700" y="4418026"/>
            <a:ext cx="3242773" cy="1208889"/>
          </a:xfrm>
          <a:prstGeom prst="rect">
            <a:avLst/>
          </a:prstGeom>
        </p:spPr>
        <p:txBody>
          <a:bodyPr vert="horz" lIns="91440" tIns="45720" rIns="91440" bIns="45720" numCol="1" spcCol="365760" rtlCol="0" anchor="t">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RFP &amp; Select Solution Implementor</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Vendor Selections</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Purchases</a:t>
            </a:r>
          </a:p>
          <a:p>
            <a:pPr marL="342900" indent="-342900" algn="l">
              <a:lnSpc>
                <a:spcPct val="100000"/>
              </a:lnSpc>
              <a:spcBef>
                <a:spcPts val="0"/>
              </a:spcBef>
              <a:spcAft>
                <a:spcPts val="600"/>
              </a:spcAft>
              <a:buFont typeface="+mj-lt"/>
              <a:buAutoNum type="arabicPeriod"/>
            </a:pPr>
            <a:r>
              <a:rPr lang="en-US" sz="1800" dirty="0">
                <a:solidFill>
                  <a:schemeClr val="tx1"/>
                </a:solidFill>
                <a:latin typeface="+mn-lt"/>
                <a:cs typeface="Times New Roman" panose="02020603050405020304" pitchFamily="18" charset="0"/>
              </a:rPr>
              <a:t>Implementations</a:t>
            </a:r>
          </a:p>
        </p:txBody>
      </p:sp>
      <p:sp>
        <p:nvSpPr>
          <p:cNvPr id="33" name="Freeform 5">
            <a:extLst>
              <a:ext uri="{FF2B5EF4-FFF2-40B4-BE49-F238E27FC236}">
                <a16:creationId xmlns:a16="http://schemas.microsoft.com/office/drawing/2014/main" id="{11C5C83B-72B7-F824-11EC-323424F26D82}"/>
              </a:ext>
            </a:extLst>
          </p:cNvPr>
          <p:cNvSpPr>
            <a:spLocks noEditPoints="1"/>
          </p:cNvSpPr>
          <p:nvPr/>
        </p:nvSpPr>
        <p:spPr bwMode="auto">
          <a:xfrm>
            <a:off x="8150482" y="2841984"/>
            <a:ext cx="503293" cy="402635"/>
          </a:xfrm>
          <a:custGeom>
            <a:avLst/>
            <a:gdLst>
              <a:gd name="T0" fmla="*/ 404 w 469"/>
              <a:gd name="T1" fmla="*/ 180 h 372"/>
              <a:gd name="T2" fmla="*/ 404 w 469"/>
              <a:gd name="T3" fmla="*/ 191 h 372"/>
              <a:gd name="T4" fmla="*/ 465 w 469"/>
              <a:gd name="T5" fmla="*/ 176 h 372"/>
              <a:gd name="T6" fmla="*/ 323 w 469"/>
              <a:gd name="T7" fmla="*/ 108 h 372"/>
              <a:gd name="T8" fmla="*/ 370 w 469"/>
              <a:gd name="T9" fmla="*/ 75 h 372"/>
              <a:gd name="T10" fmla="*/ 273 w 469"/>
              <a:gd name="T11" fmla="*/ 96 h 372"/>
              <a:gd name="T12" fmla="*/ 177 w 469"/>
              <a:gd name="T13" fmla="*/ 147 h 372"/>
              <a:gd name="T14" fmla="*/ 253 w 469"/>
              <a:gd name="T15" fmla="*/ 128 h 372"/>
              <a:gd name="T16" fmla="*/ 262 w 469"/>
              <a:gd name="T17" fmla="*/ 37 h 372"/>
              <a:gd name="T18" fmla="*/ 331 w 469"/>
              <a:gd name="T19" fmla="*/ 37 h 372"/>
              <a:gd name="T20" fmla="*/ 262 w 469"/>
              <a:gd name="T21" fmla="*/ 25 h 372"/>
              <a:gd name="T22" fmla="*/ 184 w 469"/>
              <a:gd name="T23" fmla="*/ 112 h 372"/>
              <a:gd name="T24" fmla="*/ 184 w 469"/>
              <a:gd name="T25" fmla="*/ 124 h 372"/>
              <a:gd name="T26" fmla="*/ 332 w 469"/>
              <a:gd name="T27" fmla="*/ 248 h 372"/>
              <a:gd name="T28" fmla="*/ 253 w 469"/>
              <a:gd name="T29" fmla="*/ 244 h 372"/>
              <a:gd name="T30" fmla="*/ 177 w 469"/>
              <a:gd name="T31" fmla="*/ 224 h 372"/>
              <a:gd name="T32" fmla="*/ 273 w 469"/>
              <a:gd name="T33" fmla="*/ 276 h 372"/>
              <a:gd name="T34" fmla="*/ 384 w 469"/>
              <a:gd name="T35" fmla="*/ 279 h 372"/>
              <a:gd name="T36" fmla="*/ 278 w 469"/>
              <a:gd name="T37" fmla="*/ 316 h 372"/>
              <a:gd name="T38" fmla="*/ 237 w 469"/>
              <a:gd name="T39" fmla="*/ 318 h 372"/>
              <a:gd name="T40" fmla="*/ 177 w 469"/>
              <a:gd name="T41" fmla="*/ 247 h 372"/>
              <a:gd name="T42" fmla="*/ 209 w 469"/>
              <a:gd name="T43" fmla="*/ 276 h 372"/>
              <a:gd name="T44" fmla="*/ 270 w 469"/>
              <a:gd name="T45" fmla="*/ 347 h 372"/>
              <a:gd name="T46" fmla="*/ 331 w 469"/>
              <a:gd name="T47" fmla="*/ 338 h 372"/>
              <a:gd name="T48" fmla="*/ 109 w 469"/>
              <a:gd name="T49" fmla="*/ 21 h 372"/>
              <a:gd name="T50" fmla="*/ 111 w 469"/>
              <a:gd name="T51" fmla="*/ 62 h 372"/>
              <a:gd name="T52" fmla="*/ 36 w 469"/>
              <a:gd name="T53" fmla="*/ 124 h 372"/>
              <a:gd name="T54" fmla="*/ 24 w 469"/>
              <a:gd name="T55" fmla="*/ 127 h 372"/>
              <a:gd name="T56" fmla="*/ 19 w 469"/>
              <a:gd name="T57" fmla="*/ 181 h 372"/>
              <a:gd name="T58" fmla="*/ 46 w 469"/>
              <a:gd name="T59" fmla="*/ 186 h 372"/>
              <a:gd name="T60" fmla="*/ 51 w 469"/>
              <a:gd name="T61" fmla="*/ 284 h 372"/>
              <a:gd name="T62" fmla="*/ 37 w 469"/>
              <a:gd name="T63" fmla="*/ 290 h 372"/>
              <a:gd name="T64" fmla="*/ 104 w 469"/>
              <a:gd name="T65" fmla="*/ 301 h 372"/>
              <a:gd name="T66" fmla="*/ 102 w 469"/>
              <a:gd name="T67" fmla="*/ 333 h 372"/>
              <a:gd name="T68" fmla="*/ 156 w 469"/>
              <a:gd name="T69" fmla="*/ 38 h 372"/>
              <a:gd name="T70" fmla="*/ 83 w 469"/>
              <a:gd name="T71" fmla="*/ 78 h 372"/>
              <a:gd name="T72" fmla="*/ 124 w 469"/>
              <a:gd name="T73" fmla="*/ 86 h 372"/>
              <a:gd name="T74" fmla="*/ 115 w 469"/>
              <a:gd name="T75" fmla="*/ 102 h 372"/>
              <a:gd name="T76" fmla="*/ 102 w 469"/>
              <a:gd name="T77" fmla="*/ 110 h 372"/>
              <a:gd name="T78" fmla="*/ 86 w 469"/>
              <a:gd name="T79" fmla="*/ 90 h 372"/>
              <a:gd name="T80" fmla="*/ 56 w 469"/>
              <a:gd name="T81" fmla="*/ 160 h 372"/>
              <a:gd name="T82" fmla="*/ 42 w 469"/>
              <a:gd name="T83" fmla="*/ 154 h 372"/>
              <a:gd name="T84" fmla="*/ 44 w 469"/>
              <a:gd name="T85" fmla="*/ 128 h 372"/>
              <a:gd name="T86" fmla="*/ 52 w 469"/>
              <a:gd name="T87" fmla="*/ 145 h 372"/>
              <a:gd name="T88" fmla="*/ 110 w 469"/>
              <a:gd name="T89" fmla="*/ 266 h 372"/>
              <a:gd name="T90" fmla="*/ 72 w 469"/>
              <a:gd name="T91" fmla="*/ 293 h 372"/>
              <a:gd name="T92" fmla="*/ 67 w 469"/>
              <a:gd name="T93" fmla="*/ 264 h 372"/>
              <a:gd name="T94" fmla="*/ 61 w 469"/>
              <a:gd name="T95" fmla="*/ 244 h 372"/>
              <a:gd name="T96" fmla="*/ 103 w 469"/>
              <a:gd name="T97" fmla="*/ 256 h 372"/>
              <a:gd name="T98" fmla="*/ 140 w 469"/>
              <a:gd name="T99" fmla="*/ 194 h 372"/>
              <a:gd name="T100" fmla="*/ 102 w 469"/>
              <a:gd name="T101" fmla="*/ 205 h 372"/>
              <a:gd name="T102" fmla="*/ 90 w 469"/>
              <a:gd name="T103" fmla="*/ 215 h 372"/>
              <a:gd name="T104" fmla="*/ 104 w 469"/>
              <a:gd name="T105" fmla="*/ 158 h 372"/>
              <a:gd name="T106" fmla="*/ 121 w 469"/>
              <a:gd name="T107" fmla="*/ 18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9" h="372">
                <a:moveTo>
                  <a:pt x="465" y="176"/>
                </a:moveTo>
                <a:cubicBezTo>
                  <a:pt x="460" y="163"/>
                  <a:pt x="448" y="154"/>
                  <a:pt x="433" y="154"/>
                </a:cubicBezTo>
                <a:cubicBezTo>
                  <a:pt x="419" y="155"/>
                  <a:pt x="407" y="166"/>
                  <a:pt x="404" y="180"/>
                </a:cubicBezTo>
                <a:cubicBezTo>
                  <a:pt x="177" y="180"/>
                  <a:pt x="177" y="180"/>
                  <a:pt x="177" y="180"/>
                </a:cubicBezTo>
                <a:cubicBezTo>
                  <a:pt x="177" y="191"/>
                  <a:pt x="177" y="191"/>
                  <a:pt x="177" y="191"/>
                </a:cubicBezTo>
                <a:cubicBezTo>
                  <a:pt x="404" y="191"/>
                  <a:pt x="404" y="191"/>
                  <a:pt x="404" y="191"/>
                </a:cubicBezTo>
                <a:cubicBezTo>
                  <a:pt x="405" y="197"/>
                  <a:pt x="408" y="203"/>
                  <a:pt x="413" y="208"/>
                </a:cubicBezTo>
                <a:cubicBezTo>
                  <a:pt x="423" y="218"/>
                  <a:pt x="439" y="220"/>
                  <a:pt x="451" y="212"/>
                </a:cubicBezTo>
                <a:cubicBezTo>
                  <a:pt x="463" y="205"/>
                  <a:pt x="469" y="190"/>
                  <a:pt x="465" y="176"/>
                </a:cubicBezTo>
                <a:close/>
                <a:moveTo>
                  <a:pt x="253" y="128"/>
                </a:moveTo>
                <a:cubicBezTo>
                  <a:pt x="253" y="117"/>
                  <a:pt x="262" y="108"/>
                  <a:pt x="273" y="108"/>
                </a:cubicBezTo>
                <a:cubicBezTo>
                  <a:pt x="323" y="108"/>
                  <a:pt x="323" y="108"/>
                  <a:pt x="323" y="108"/>
                </a:cubicBezTo>
                <a:cubicBezTo>
                  <a:pt x="326" y="122"/>
                  <a:pt x="338" y="132"/>
                  <a:pt x="352" y="133"/>
                </a:cubicBezTo>
                <a:cubicBezTo>
                  <a:pt x="367" y="134"/>
                  <a:pt x="380" y="124"/>
                  <a:pt x="384" y="111"/>
                </a:cubicBezTo>
                <a:cubicBezTo>
                  <a:pt x="388" y="97"/>
                  <a:pt x="382" y="82"/>
                  <a:pt x="370" y="75"/>
                </a:cubicBezTo>
                <a:cubicBezTo>
                  <a:pt x="358" y="67"/>
                  <a:pt x="342" y="69"/>
                  <a:pt x="332" y="80"/>
                </a:cubicBezTo>
                <a:cubicBezTo>
                  <a:pt x="327" y="84"/>
                  <a:pt x="324" y="90"/>
                  <a:pt x="323" y="96"/>
                </a:cubicBezTo>
                <a:cubicBezTo>
                  <a:pt x="273" y="96"/>
                  <a:pt x="273" y="96"/>
                  <a:pt x="273" y="96"/>
                </a:cubicBezTo>
                <a:cubicBezTo>
                  <a:pt x="256" y="96"/>
                  <a:pt x="242" y="110"/>
                  <a:pt x="242" y="128"/>
                </a:cubicBezTo>
                <a:cubicBezTo>
                  <a:pt x="241" y="139"/>
                  <a:pt x="233" y="147"/>
                  <a:pt x="222" y="147"/>
                </a:cubicBezTo>
                <a:cubicBezTo>
                  <a:pt x="177" y="147"/>
                  <a:pt x="177" y="147"/>
                  <a:pt x="177" y="147"/>
                </a:cubicBezTo>
                <a:cubicBezTo>
                  <a:pt x="177" y="159"/>
                  <a:pt x="177" y="159"/>
                  <a:pt x="177" y="159"/>
                </a:cubicBezTo>
                <a:cubicBezTo>
                  <a:pt x="222" y="159"/>
                  <a:pt x="222" y="159"/>
                  <a:pt x="222" y="159"/>
                </a:cubicBezTo>
                <a:cubicBezTo>
                  <a:pt x="239" y="159"/>
                  <a:pt x="253" y="145"/>
                  <a:pt x="253" y="128"/>
                </a:cubicBezTo>
                <a:close/>
                <a:moveTo>
                  <a:pt x="220" y="99"/>
                </a:moveTo>
                <a:cubicBezTo>
                  <a:pt x="237" y="54"/>
                  <a:pt x="237" y="54"/>
                  <a:pt x="237" y="54"/>
                </a:cubicBezTo>
                <a:cubicBezTo>
                  <a:pt x="241" y="44"/>
                  <a:pt x="251" y="37"/>
                  <a:pt x="262" y="37"/>
                </a:cubicBezTo>
                <a:cubicBezTo>
                  <a:pt x="269" y="37"/>
                  <a:pt x="269" y="37"/>
                  <a:pt x="269" y="37"/>
                </a:cubicBezTo>
                <a:cubicBezTo>
                  <a:pt x="270" y="53"/>
                  <a:pt x="284" y="65"/>
                  <a:pt x="300" y="65"/>
                </a:cubicBezTo>
                <a:cubicBezTo>
                  <a:pt x="316" y="65"/>
                  <a:pt x="330" y="53"/>
                  <a:pt x="331" y="37"/>
                </a:cubicBezTo>
                <a:cubicBezTo>
                  <a:pt x="333" y="21"/>
                  <a:pt x="322" y="6"/>
                  <a:pt x="306" y="3"/>
                </a:cubicBezTo>
                <a:cubicBezTo>
                  <a:pt x="290" y="0"/>
                  <a:pt x="274" y="9"/>
                  <a:pt x="270" y="25"/>
                </a:cubicBezTo>
                <a:cubicBezTo>
                  <a:pt x="262" y="25"/>
                  <a:pt x="262" y="25"/>
                  <a:pt x="262" y="25"/>
                </a:cubicBezTo>
                <a:cubicBezTo>
                  <a:pt x="246" y="25"/>
                  <a:pt x="231" y="35"/>
                  <a:pt x="226" y="50"/>
                </a:cubicBezTo>
                <a:cubicBezTo>
                  <a:pt x="209" y="95"/>
                  <a:pt x="209" y="95"/>
                  <a:pt x="209" y="95"/>
                </a:cubicBezTo>
                <a:cubicBezTo>
                  <a:pt x="205" y="106"/>
                  <a:pt x="195" y="112"/>
                  <a:pt x="184" y="112"/>
                </a:cubicBezTo>
                <a:cubicBezTo>
                  <a:pt x="177" y="112"/>
                  <a:pt x="177" y="112"/>
                  <a:pt x="177" y="112"/>
                </a:cubicBezTo>
                <a:cubicBezTo>
                  <a:pt x="177" y="124"/>
                  <a:pt x="177" y="124"/>
                  <a:pt x="177" y="124"/>
                </a:cubicBezTo>
                <a:cubicBezTo>
                  <a:pt x="184" y="124"/>
                  <a:pt x="184" y="124"/>
                  <a:pt x="184" y="124"/>
                </a:cubicBezTo>
                <a:cubicBezTo>
                  <a:pt x="200" y="124"/>
                  <a:pt x="214" y="114"/>
                  <a:pt x="220" y="99"/>
                </a:cubicBezTo>
                <a:close/>
                <a:moveTo>
                  <a:pt x="370" y="243"/>
                </a:moveTo>
                <a:cubicBezTo>
                  <a:pt x="358" y="236"/>
                  <a:pt x="342" y="238"/>
                  <a:pt x="332" y="248"/>
                </a:cubicBezTo>
                <a:cubicBezTo>
                  <a:pt x="327" y="252"/>
                  <a:pt x="324" y="258"/>
                  <a:pt x="323" y="264"/>
                </a:cubicBezTo>
                <a:cubicBezTo>
                  <a:pt x="273" y="264"/>
                  <a:pt x="273" y="264"/>
                  <a:pt x="273" y="264"/>
                </a:cubicBezTo>
                <a:cubicBezTo>
                  <a:pt x="262" y="264"/>
                  <a:pt x="253" y="255"/>
                  <a:pt x="253" y="244"/>
                </a:cubicBezTo>
                <a:cubicBezTo>
                  <a:pt x="253" y="227"/>
                  <a:pt x="239" y="213"/>
                  <a:pt x="222" y="213"/>
                </a:cubicBezTo>
                <a:cubicBezTo>
                  <a:pt x="177" y="213"/>
                  <a:pt x="177" y="213"/>
                  <a:pt x="177" y="213"/>
                </a:cubicBezTo>
                <a:cubicBezTo>
                  <a:pt x="177" y="224"/>
                  <a:pt x="177" y="224"/>
                  <a:pt x="177" y="224"/>
                </a:cubicBezTo>
                <a:cubicBezTo>
                  <a:pt x="222" y="224"/>
                  <a:pt x="222" y="224"/>
                  <a:pt x="222" y="224"/>
                </a:cubicBezTo>
                <a:cubicBezTo>
                  <a:pt x="233" y="224"/>
                  <a:pt x="241" y="233"/>
                  <a:pt x="242" y="244"/>
                </a:cubicBezTo>
                <a:cubicBezTo>
                  <a:pt x="242" y="262"/>
                  <a:pt x="256" y="276"/>
                  <a:pt x="273" y="276"/>
                </a:cubicBezTo>
                <a:cubicBezTo>
                  <a:pt x="323" y="276"/>
                  <a:pt x="323" y="276"/>
                  <a:pt x="323" y="276"/>
                </a:cubicBezTo>
                <a:cubicBezTo>
                  <a:pt x="326" y="290"/>
                  <a:pt x="338" y="300"/>
                  <a:pt x="352" y="301"/>
                </a:cubicBezTo>
                <a:cubicBezTo>
                  <a:pt x="366" y="302"/>
                  <a:pt x="379" y="293"/>
                  <a:pt x="384" y="279"/>
                </a:cubicBezTo>
                <a:cubicBezTo>
                  <a:pt x="388" y="265"/>
                  <a:pt x="382" y="251"/>
                  <a:pt x="370" y="243"/>
                </a:cubicBezTo>
                <a:close/>
                <a:moveTo>
                  <a:pt x="312" y="309"/>
                </a:moveTo>
                <a:cubicBezTo>
                  <a:pt x="300" y="304"/>
                  <a:pt x="287" y="307"/>
                  <a:pt x="278" y="316"/>
                </a:cubicBezTo>
                <a:cubicBezTo>
                  <a:pt x="272" y="321"/>
                  <a:pt x="269" y="328"/>
                  <a:pt x="269" y="335"/>
                </a:cubicBezTo>
                <a:cubicBezTo>
                  <a:pt x="262" y="335"/>
                  <a:pt x="262" y="335"/>
                  <a:pt x="262" y="335"/>
                </a:cubicBezTo>
                <a:cubicBezTo>
                  <a:pt x="251" y="335"/>
                  <a:pt x="241" y="328"/>
                  <a:pt x="237" y="318"/>
                </a:cubicBezTo>
                <a:cubicBezTo>
                  <a:pt x="220" y="272"/>
                  <a:pt x="220" y="272"/>
                  <a:pt x="220" y="272"/>
                </a:cubicBezTo>
                <a:cubicBezTo>
                  <a:pt x="214" y="257"/>
                  <a:pt x="200" y="247"/>
                  <a:pt x="184" y="247"/>
                </a:cubicBezTo>
                <a:cubicBezTo>
                  <a:pt x="177" y="247"/>
                  <a:pt x="177" y="247"/>
                  <a:pt x="177" y="247"/>
                </a:cubicBezTo>
                <a:cubicBezTo>
                  <a:pt x="177" y="258"/>
                  <a:pt x="177" y="258"/>
                  <a:pt x="177" y="258"/>
                </a:cubicBezTo>
                <a:cubicBezTo>
                  <a:pt x="184" y="258"/>
                  <a:pt x="184" y="258"/>
                  <a:pt x="184" y="258"/>
                </a:cubicBezTo>
                <a:cubicBezTo>
                  <a:pt x="195" y="258"/>
                  <a:pt x="205" y="265"/>
                  <a:pt x="209" y="276"/>
                </a:cubicBezTo>
                <a:cubicBezTo>
                  <a:pt x="226" y="321"/>
                  <a:pt x="226" y="321"/>
                  <a:pt x="226" y="321"/>
                </a:cubicBezTo>
                <a:cubicBezTo>
                  <a:pt x="231" y="337"/>
                  <a:pt x="246" y="347"/>
                  <a:pt x="262" y="347"/>
                </a:cubicBezTo>
                <a:cubicBezTo>
                  <a:pt x="270" y="347"/>
                  <a:pt x="270" y="347"/>
                  <a:pt x="270" y="347"/>
                </a:cubicBezTo>
                <a:cubicBezTo>
                  <a:pt x="271" y="352"/>
                  <a:pt x="274" y="356"/>
                  <a:pt x="278" y="360"/>
                </a:cubicBezTo>
                <a:cubicBezTo>
                  <a:pt x="287" y="369"/>
                  <a:pt x="300" y="372"/>
                  <a:pt x="312" y="367"/>
                </a:cubicBezTo>
                <a:cubicBezTo>
                  <a:pt x="323" y="362"/>
                  <a:pt x="331" y="351"/>
                  <a:pt x="331" y="338"/>
                </a:cubicBezTo>
                <a:cubicBezTo>
                  <a:pt x="331" y="325"/>
                  <a:pt x="323" y="314"/>
                  <a:pt x="312" y="309"/>
                </a:cubicBezTo>
                <a:close/>
                <a:moveTo>
                  <a:pt x="138" y="13"/>
                </a:moveTo>
                <a:cubicBezTo>
                  <a:pt x="128" y="9"/>
                  <a:pt x="116" y="12"/>
                  <a:pt x="109" y="21"/>
                </a:cubicBezTo>
                <a:cubicBezTo>
                  <a:pt x="101" y="29"/>
                  <a:pt x="100" y="42"/>
                  <a:pt x="106" y="51"/>
                </a:cubicBezTo>
                <a:cubicBezTo>
                  <a:pt x="107" y="52"/>
                  <a:pt x="109" y="53"/>
                  <a:pt x="110" y="54"/>
                </a:cubicBezTo>
                <a:cubicBezTo>
                  <a:pt x="113" y="56"/>
                  <a:pt x="113" y="60"/>
                  <a:pt x="111" y="62"/>
                </a:cubicBezTo>
                <a:cubicBezTo>
                  <a:pt x="109" y="65"/>
                  <a:pt x="106" y="66"/>
                  <a:pt x="103" y="64"/>
                </a:cubicBezTo>
                <a:cubicBezTo>
                  <a:pt x="85" y="51"/>
                  <a:pt x="61" y="52"/>
                  <a:pt x="45" y="66"/>
                </a:cubicBezTo>
                <a:cubicBezTo>
                  <a:pt x="28" y="81"/>
                  <a:pt x="25" y="105"/>
                  <a:pt x="36" y="124"/>
                </a:cubicBezTo>
                <a:cubicBezTo>
                  <a:pt x="37" y="127"/>
                  <a:pt x="36" y="130"/>
                  <a:pt x="33" y="132"/>
                </a:cubicBezTo>
                <a:cubicBezTo>
                  <a:pt x="31" y="134"/>
                  <a:pt x="27" y="133"/>
                  <a:pt x="25" y="130"/>
                </a:cubicBezTo>
                <a:cubicBezTo>
                  <a:pt x="25" y="129"/>
                  <a:pt x="25" y="128"/>
                  <a:pt x="24" y="127"/>
                </a:cubicBezTo>
                <a:cubicBezTo>
                  <a:pt x="23" y="128"/>
                  <a:pt x="21" y="129"/>
                  <a:pt x="20" y="130"/>
                </a:cubicBezTo>
                <a:cubicBezTo>
                  <a:pt x="12" y="135"/>
                  <a:pt x="6" y="145"/>
                  <a:pt x="6" y="155"/>
                </a:cubicBezTo>
                <a:cubicBezTo>
                  <a:pt x="6" y="165"/>
                  <a:pt x="11" y="175"/>
                  <a:pt x="19" y="181"/>
                </a:cubicBezTo>
                <a:cubicBezTo>
                  <a:pt x="27" y="177"/>
                  <a:pt x="36" y="174"/>
                  <a:pt x="46" y="174"/>
                </a:cubicBezTo>
                <a:cubicBezTo>
                  <a:pt x="49" y="174"/>
                  <a:pt x="51" y="177"/>
                  <a:pt x="51" y="180"/>
                </a:cubicBezTo>
                <a:cubicBezTo>
                  <a:pt x="51" y="184"/>
                  <a:pt x="49" y="186"/>
                  <a:pt x="46" y="186"/>
                </a:cubicBezTo>
                <a:cubicBezTo>
                  <a:pt x="20" y="186"/>
                  <a:pt x="0" y="207"/>
                  <a:pt x="0" y="232"/>
                </a:cubicBezTo>
                <a:cubicBezTo>
                  <a:pt x="0" y="258"/>
                  <a:pt x="20" y="279"/>
                  <a:pt x="46" y="279"/>
                </a:cubicBezTo>
                <a:cubicBezTo>
                  <a:pt x="49" y="279"/>
                  <a:pt x="51" y="281"/>
                  <a:pt x="51" y="284"/>
                </a:cubicBezTo>
                <a:cubicBezTo>
                  <a:pt x="51" y="286"/>
                  <a:pt x="51" y="288"/>
                  <a:pt x="50" y="289"/>
                </a:cubicBezTo>
                <a:cubicBezTo>
                  <a:pt x="49" y="290"/>
                  <a:pt x="47" y="290"/>
                  <a:pt x="46" y="290"/>
                </a:cubicBezTo>
                <a:cubicBezTo>
                  <a:pt x="43" y="290"/>
                  <a:pt x="40" y="290"/>
                  <a:pt x="37" y="290"/>
                </a:cubicBezTo>
                <a:cubicBezTo>
                  <a:pt x="37" y="301"/>
                  <a:pt x="37" y="301"/>
                  <a:pt x="37" y="301"/>
                </a:cubicBezTo>
                <a:cubicBezTo>
                  <a:pt x="37" y="320"/>
                  <a:pt x="52" y="335"/>
                  <a:pt x="70" y="335"/>
                </a:cubicBezTo>
                <a:cubicBezTo>
                  <a:pt x="89" y="335"/>
                  <a:pt x="104" y="320"/>
                  <a:pt x="104" y="301"/>
                </a:cubicBezTo>
                <a:cubicBezTo>
                  <a:pt x="104" y="298"/>
                  <a:pt x="106" y="296"/>
                  <a:pt x="109" y="296"/>
                </a:cubicBezTo>
                <a:cubicBezTo>
                  <a:pt x="113" y="296"/>
                  <a:pt x="115" y="298"/>
                  <a:pt x="115" y="301"/>
                </a:cubicBezTo>
                <a:cubicBezTo>
                  <a:pt x="115" y="313"/>
                  <a:pt x="111" y="325"/>
                  <a:pt x="102" y="333"/>
                </a:cubicBezTo>
                <a:cubicBezTo>
                  <a:pt x="112" y="341"/>
                  <a:pt x="126" y="342"/>
                  <a:pt x="137" y="336"/>
                </a:cubicBezTo>
                <a:cubicBezTo>
                  <a:pt x="149" y="331"/>
                  <a:pt x="156" y="319"/>
                  <a:pt x="156" y="307"/>
                </a:cubicBezTo>
                <a:cubicBezTo>
                  <a:pt x="156" y="38"/>
                  <a:pt x="156" y="38"/>
                  <a:pt x="156" y="38"/>
                </a:cubicBezTo>
                <a:cubicBezTo>
                  <a:pt x="156" y="27"/>
                  <a:pt x="149" y="17"/>
                  <a:pt x="138" y="13"/>
                </a:cubicBezTo>
                <a:close/>
                <a:moveTo>
                  <a:pt x="83" y="78"/>
                </a:moveTo>
                <a:cubicBezTo>
                  <a:pt x="83" y="78"/>
                  <a:pt x="83" y="78"/>
                  <a:pt x="83" y="78"/>
                </a:cubicBezTo>
                <a:cubicBezTo>
                  <a:pt x="94" y="76"/>
                  <a:pt x="105" y="80"/>
                  <a:pt x="111" y="89"/>
                </a:cubicBezTo>
                <a:cubicBezTo>
                  <a:pt x="111" y="89"/>
                  <a:pt x="111" y="89"/>
                  <a:pt x="111" y="90"/>
                </a:cubicBezTo>
                <a:cubicBezTo>
                  <a:pt x="116" y="91"/>
                  <a:pt x="121" y="89"/>
                  <a:pt x="124" y="86"/>
                </a:cubicBezTo>
                <a:cubicBezTo>
                  <a:pt x="126" y="84"/>
                  <a:pt x="130" y="83"/>
                  <a:pt x="132" y="86"/>
                </a:cubicBezTo>
                <a:cubicBezTo>
                  <a:pt x="135" y="88"/>
                  <a:pt x="135" y="92"/>
                  <a:pt x="132" y="94"/>
                </a:cubicBezTo>
                <a:cubicBezTo>
                  <a:pt x="128" y="99"/>
                  <a:pt x="122" y="101"/>
                  <a:pt x="115" y="102"/>
                </a:cubicBezTo>
                <a:cubicBezTo>
                  <a:pt x="115" y="106"/>
                  <a:pt x="114" y="111"/>
                  <a:pt x="112" y="115"/>
                </a:cubicBezTo>
                <a:cubicBezTo>
                  <a:pt x="110" y="118"/>
                  <a:pt x="107" y="119"/>
                  <a:pt x="104" y="118"/>
                </a:cubicBezTo>
                <a:cubicBezTo>
                  <a:pt x="101" y="116"/>
                  <a:pt x="100" y="113"/>
                  <a:pt x="102" y="110"/>
                </a:cubicBezTo>
                <a:cubicBezTo>
                  <a:pt x="104" y="106"/>
                  <a:pt x="104" y="101"/>
                  <a:pt x="102" y="97"/>
                </a:cubicBezTo>
                <a:cubicBezTo>
                  <a:pt x="100" y="93"/>
                  <a:pt x="97" y="90"/>
                  <a:pt x="92" y="90"/>
                </a:cubicBezTo>
                <a:cubicBezTo>
                  <a:pt x="90" y="89"/>
                  <a:pt x="88" y="89"/>
                  <a:pt x="86" y="90"/>
                </a:cubicBezTo>
                <a:cubicBezTo>
                  <a:pt x="83" y="91"/>
                  <a:pt x="80" y="89"/>
                  <a:pt x="79" y="86"/>
                </a:cubicBezTo>
                <a:cubicBezTo>
                  <a:pt x="78" y="82"/>
                  <a:pt x="80" y="79"/>
                  <a:pt x="83" y="78"/>
                </a:cubicBezTo>
                <a:close/>
                <a:moveTo>
                  <a:pt x="56" y="160"/>
                </a:moveTo>
                <a:cubicBezTo>
                  <a:pt x="54" y="162"/>
                  <a:pt x="50" y="162"/>
                  <a:pt x="48" y="160"/>
                </a:cubicBezTo>
                <a:cubicBezTo>
                  <a:pt x="46" y="158"/>
                  <a:pt x="45" y="156"/>
                  <a:pt x="43" y="153"/>
                </a:cubicBezTo>
                <a:cubicBezTo>
                  <a:pt x="43" y="154"/>
                  <a:pt x="43" y="154"/>
                  <a:pt x="42" y="154"/>
                </a:cubicBezTo>
                <a:cubicBezTo>
                  <a:pt x="39" y="156"/>
                  <a:pt x="36" y="154"/>
                  <a:pt x="34" y="151"/>
                </a:cubicBezTo>
                <a:cubicBezTo>
                  <a:pt x="33" y="149"/>
                  <a:pt x="34" y="145"/>
                  <a:pt x="37" y="144"/>
                </a:cubicBezTo>
                <a:cubicBezTo>
                  <a:pt x="43" y="141"/>
                  <a:pt x="46" y="134"/>
                  <a:pt x="44" y="128"/>
                </a:cubicBezTo>
                <a:cubicBezTo>
                  <a:pt x="43" y="125"/>
                  <a:pt x="45" y="122"/>
                  <a:pt x="48" y="121"/>
                </a:cubicBezTo>
                <a:cubicBezTo>
                  <a:pt x="52" y="120"/>
                  <a:pt x="55" y="122"/>
                  <a:pt x="56" y="125"/>
                </a:cubicBezTo>
                <a:cubicBezTo>
                  <a:pt x="57" y="132"/>
                  <a:pt x="56" y="139"/>
                  <a:pt x="52" y="145"/>
                </a:cubicBezTo>
                <a:cubicBezTo>
                  <a:pt x="53" y="147"/>
                  <a:pt x="54" y="150"/>
                  <a:pt x="56" y="152"/>
                </a:cubicBezTo>
                <a:cubicBezTo>
                  <a:pt x="59" y="154"/>
                  <a:pt x="59" y="158"/>
                  <a:pt x="56" y="160"/>
                </a:cubicBezTo>
                <a:close/>
                <a:moveTo>
                  <a:pt x="110" y="266"/>
                </a:moveTo>
                <a:cubicBezTo>
                  <a:pt x="106" y="269"/>
                  <a:pt x="100" y="271"/>
                  <a:pt x="95" y="272"/>
                </a:cubicBezTo>
                <a:cubicBezTo>
                  <a:pt x="90" y="273"/>
                  <a:pt x="85" y="272"/>
                  <a:pt x="80" y="271"/>
                </a:cubicBezTo>
                <a:cubicBezTo>
                  <a:pt x="80" y="279"/>
                  <a:pt x="77" y="287"/>
                  <a:pt x="72" y="293"/>
                </a:cubicBezTo>
                <a:cubicBezTo>
                  <a:pt x="70" y="296"/>
                  <a:pt x="66" y="296"/>
                  <a:pt x="63" y="294"/>
                </a:cubicBezTo>
                <a:cubicBezTo>
                  <a:pt x="61" y="292"/>
                  <a:pt x="61" y="288"/>
                  <a:pt x="63" y="286"/>
                </a:cubicBezTo>
                <a:cubicBezTo>
                  <a:pt x="68" y="280"/>
                  <a:pt x="70" y="271"/>
                  <a:pt x="67" y="264"/>
                </a:cubicBezTo>
                <a:cubicBezTo>
                  <a:pt x="67" y="264"/>
                  <a:pt x="67" y="263"/>
                  <a:pt x="67" y="263"/>
                </a:cubicBezTo>
                <a:cubicBezTo>
                  <a:pt x="66" y="259"/>
                  <a:pt x="64" y="256"/>
                  <a:pt x="61" y="253"/>
                </a:cubicBezTo>
                <a:cubicBezTo>
                  <a:pt x="59" y="250"/>
                  <a:pt x="59" y="247"/>
                  <a:pt x="61" y="244"/>
                </a:cubicBezTo>
                <a:cubicBezTo>
                  <a:pt x="63" y="242"/>
                  <a:pt x="67" y="242"/>
                  <a:pt x="69" y="244"/>
                </a:cubicBezTo>
                <a:cubicBezTo>
                  <a:pt x="73" y="248"/>
                  <a:pt x="76" y="253"/>
                  <a:pt x="78" y="258"/>
                </a:cubicBezTo>
                <a:cubicBezTo>
                  <a:pt x="86" y="262"/>
                  <a:pt x="96" y="261"/>
                  <a:pt x="103" y="256"/>
                </a:cubicBezTo>
                <a:cubicBezTo>
                  <a:pt x="106" y="254"/>
                  <a:pt x="110" y="255"/>
                  <a:pt x="111" y="258"/>
                </a:cubicBezTo>
                <a:cubicBezTo>
                  <a:pt x="113" y="260"/>
                  <a:pt x="113" y="264"/>
                  <a:pt x="110" y="266"/>
                </a:cubicBezTo>
                <a:close/>
                <a:moveTo>
                  <a:pt x="140" y="194"/>
                </a:moveTo>
                <a:cubicBezTo>
                  <a:pt x="138" y="197"/>
                  <a:pt x="134" y="197"/>
                  <a:pt x="132" y="196"/>
                </a:cubicBezTo>
                <a:cubicBezTo>
                  <a:pt x="127" y="192"/>
                  <a:pt x="120" y="191"/>
                  <a:pt x="115" y="193"/>
                </a:cubicBezTo>
                <a:cubicBezTo>
                  <a:pt x="109" y="195"/>
                  <a:pt x="104" y="199"/>
                  <a:pt x="102" y="205"/>
                </a:cubicBezTo>
                <a:cubicBezTo>
                  <a:pt x="101" y="208"/>
                  <a:pt x="101" y="211"/>
                  <a:pt x="101" y="214"/>
                </a:cubicBezTo>
                <a:cubicBezTo>
                  <a:pt x="102" y="217"/>
                  <a:pt x="99" y="220"/>
                  <a:pt x="96" y="220"/>
                </a:cubicBezTo>
                <a:cubicBezTo>
                  <a:pt x="93" y="221"/>
                  <a:pt x="90" y="218"/>
                  <a:pt x="90" y="215"/>
                </a:cubicBezTo>
                <a:cubicBezTo>
                  <a:pt x="88" y="202"/>
                  <a:pt x="95" y="189"/>
                  <a:pt x="108" y="183"/>
                </a:cubicBezTo>
                <a:cubicBezTo>
                  <a:pt x="110" y="176"/>
                  <a:pt x="109" y="169"/>
                  <a:pt x="105" y="164"/>
                </a:cubicBezTo>
                <a:cubicBezTo>
                  <a:pt x="104" y="162"/>
                  <a:pt x="103" y="160"/>
                  <a:pt x="104" y="158"/>
                </a:cubicBezTo>
                <a:cubicBezTo>
                  <a:pt x="105" y="156"/>
                  <a:pt x="107" y="154"/>
                  <a:pt x="109" y="154"/>
                </a:cubicBezTo>
                <a:cubicBezTo>
                  <a:pt x="111" y="154"/>
                  <a:pt x="113" y="155"/>
                  <a:pt x="114" y="156"/>
                </a:cubicBezTo>
                <a:cubicBezTo>
                  <a:pt x="120" y="163"/>
                  <a:pt x="122" y="172"/>
                  <a:pt x="121" y="180"/>
                </a:cubicBezTo>
                <a:cubicBezTo>
                  <a:pt x="127" y="180"/>
                  <a:pt x="133" y="182"/>
                  <a:pt x="139" y="186"/>
                </a:cubicBezTo>
                <a:cubicBezTo>
                  <a:pt x="141" y="188"/>
                  <a:pt x="142" y="192"/>
                  <a:pt x="140" y="1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1A608CB8-429F-7E1A-6288-22408F772DB9}"/>
              </a:ext>
            </a:extLst>
          </p:cNvPr>
          <p:cNvSpPr txBox="1"/>
          <p:nvPr/>
        </p:nvSpPr>
        <p:spPr>
          <a:xfrm>
            <a:off x="3902989" y="25400"/>
            <a:ext cx="4386022" cy="369332"/>
          </a:xfrm>
          <a:prstGeom prst="rect">
            <a:avLst/>
          </a:prstGeom>
          <a:noFill/>
        </p:spPr>
        <p:txBody>
          <a:bodyPr wrap="square" rtlCol="0">
            <a:spAutoFit/>
          </a:bodyPr>
          <a:lstStyle/>
          <a:p>
            <a:pPr algn="ctr"/>
            <a:r>
              <a:rPr lang="en-US" sz="1800" dirty="0"/>
              <a:t>Campus Access </a:t>
            </a:r>
            <a:r>
              <a:rPr lang="en-US" sz="1100" dirty="0"/>
              <a:t>&amp;</a:t>
            </a:r>
            <a:r>
              <a:rPr lang="en-US" sz="1800" dirty="0"/>
              <a:t> Security Systems Replacement Project</a:t>
            </a:r>
            <a:endParaRPr lang="en-US" dirty="0"/>
          </a:p>
        </p:txBody>
      </p:sp>
    </p:spTree>
    <p:extLst>
      <p:ext uri="{BB962C8B-B14F-4D97-AF65-F5344CB8AC3E}">
        <p14:creationId xmlns:p14="http://schemas.microsoft.com/office/powerpoint/2010/main" val="312001542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7DF762-C9C4-404C-BE5D-8E3D3E86ED3C}"/>
              </a:ext>
            </a:extLst>
          </p:cNvPr>
          <p:cNvSpPr/>
          <p:nvPr/>
        </p:nvSpPr>
        <p:spPr>
          <a:xfrm>
            <a:off x="-13334" y="-5980"/>
            <a:ext cx="12205334" cy="6863980"/>
          </a:xfrm>
          <a:prstGeom prst="rect">
            <a:avLst/>
          </a:prstGeom>
          <a:solidFill>
            <a:srgbClr val="0F5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Placeholder 12">
            <a:extLst>
              <a:ext uri="{FF2B5EF4-FFF2-40B4-BE49-F238E27FC236}">
                <a16:creationId xmlns:a16="http://schemas.microsoft.com/office/drawing/2014/main" id="{D7F487EC-5BC8-4F52-9679-B985AEF399DB}"/>
              </a:ext>
            </a:extLst>
          </p:cNvPr>
          <p:cNvPicPr>
            <a:picLocks noGrp="1" noChangeAspect="1"/>
          </p:cNvPicPr>
          <p:nvPr>
            <p:ph type="pic" sz="quarter" idx="10"/>
          </p:nvPr>
        </p:nvPicPr>
        <p:blipFill rotWithShape="1">
          <a:blip r:embed="rId3"/>
          <a:srcRect t="7145" r="22632" b="17614"/>
          <a:stretch/>
        </p:blipFill>
        <p:spPr>
          <a:xfrm>
            <a:off x="8445409" y="744249"/>
            <a:ext cx="3758138" cy="4628894"/>
          </a:xfrm>
        </p:spPr>
      </p:pic>
      <p:grpSp>
        <p:nvGrpSpPr>
          <p:cNvPr id="120" name="Group 119">
            <a:extLst>
              <a:ext uri="{FF2B5EF4-FFF2-40B4-BE49-F238E27FC236}">
                <a16:creationId xmlns:a16="http://schemas.microsoft.com/office/drawing/2014/main" id="{91D11E9C-F110-496E-8B6B-92CBB52F072A}"/>
              </a:ext>
            </a:extLst>
          </p:cNvPr>
          <p:cNvGrpSpPr/>
          <p:nvPr/>
        </p:nvGrpSpPr>
        <p:grpSpPr>
          <a:xfrm>
            <a:off x="7354454" y="-1443"/>
            <a:ext cx="4837546" cy="6234545"/>
            <a:chOff x="3436938" y="-3175"/>
            <a:chExt cx="5321301" cy="6858000"/>
          </a:xfrm>
          <a:gradFill flip="none" rotWithShape="1">
            <a:gsLst>
              <a:gs pos="0">
                <a:srgbClr val="0F594E"/>
              </a:gs>
              <a:gs pos="100000">
                <a:srgbClr val="619528"/>
              </a:gs>
            </a:gsLst>
            <a:path path="circle">
              <a:fillToRect l="100000" t="100000"/>
            </a:path>
            <a:tileRect r="-100000" b="-100000"/>
          </a:gradFill>
        </p:grpSpPr>
        <p:sp>
          <p:nvSpPr>
            <p:cNvPr id="121" name="Freeform 5">
              <a:extLst>
                <a:ext uri="{FF2B5EF4-FFF2-40B4-BE49-F238E27FC236}">
                  <a16:creationId xmlns:a16="http://schemas.microsoft.com/office/drawing/2014/main" id="{70B646FD-359C-46F3-ADDE-92905F836816}"/>
                </a:ext>
              </a:extLst>
            </p:cNvPr>
            <p:cNvSpPr>
              <a:spLocks/>
            </p:cNvSpPr>
            <p:nvPr/>
          </p:nvSpPr>
          <p:spPr bwMode="auto">
            <a:xfrm>
              <a:off x="8721726" y="-3175"/>
              <a:ext cx="36513" cy="17463"/>
            </a:xfrm>
            <a:custGeom>
              <a:avLst/>
              <a:gdLst>
                <a:gd name="T0" fmla="*/ 10 w 10"/>
                <a:gd name="T1" fmla="*/ 0 h 5"/>
                <a:gd name="T2" fmla="*/ 0 w 10"/>
                <a:gd name="T3" fmla="*/ 0 h 5"/>
                <a:gd name="T4" fmla="*/ 10 w 10"/>
                <a:gd name="T5" fmla="*/ 5 h 5"/>
                <a:gd name="T6" fmla="*/ 10 w 10"/>
                <a:gd name="T7" fmla="*/ 0 h 5"/>
              </a:gdLst>
              <a:ahLst/>
              <a:cxnLst>
                <a:cxn ang="0">
                  <a:pos x="T0" y="T1"/>
                </a:cxn>
                <a:cxn ang="0">
                  <a:pos x="T2" y="T3"/>
                </a:cxn>
                <a:cxn ang="0">
                  <a:pos x="T4" y="T5"/>
                </a:cxn>
                <a:cxn ang="0">
                  <a:pos x="T6" y="T7"/>
                </a:cxn>
              </a:cxnLst>
              <a:rect l="0" t="0" r="r" b="b"/>
              <a:pathLst>
                <a:path w="10" h="5">
                  <a:moveTo>
                    <a:pt x="10" y="0"/>
                  </a:moveTo>
                  <a:cubicBezTo>
                    <a:pt x="0" y="0"/>
                    <a:pt x="0" y="0"/>
                    <a:pt x="0" y="0"/>
                  </a:cubicBezTo>
                  <a:cubicBezTo>
                    <a:pt x="3" y="2"/>
                    <a:pt x="6" y="4"/>
                    <a:pt x="10" y="5"/>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
              <a:extLst>
                <a:ext uri="{FF2B5EF4-FFF2-40B4-BE49-F238E27FC236}">
                  <a16:creationId xmlns:a16="http://schemas.microsoft.com/office/drawing/2014/main" id="{6B4DF5E5-30F5-424C-8D7A-65AA85F34638}"/>
                </a:ext>
              </a:extLst>
            </p:cNvPr>
            <p:cNvSpPr>
              <a:spLocks/>
            </p:cNvSpPr>
            <p:nvPr/>
          </p:nvSpPr>
          <p:spPr bwMode="auto">
            <a:xfrm>
              <a:off x="3436938" y="2949575"/>
              <a:ext cx="5321300" cy="3905250"/>
            </a:xfrm>
            <a:custGeom>
              <a:avLst/>
              <a:gdLst>
                <a:gd name="T0" fmla="*/ 977 w 1433"/>
                <a:gd name="T1" fmla="*/ 903 h 1052"/>
                <a:gd name="T2" fmla="*/ 149 w 1433"/>
                <a:gd name="T3" fmla="*/ 74 h 1052"/>
                <a:gd name="T4" fmla="*/ 74 w 1433"/>
                <a:gd name="T5" fmla="*/ 0 h 1052"/>
                <a:gd name="T6" fmla="*/ 0 w 1433"/>
                <a:gd name="T7" fmla="*/ 74 h 1052"/>
                <a:gd name="T8" fmla="*/ 76 w 1433"/>
                <a:gd name="T9" fmla="*/ 455 h 1052"/>
                <a:gd name="T10" fmla="*/ 286 w 1433"/>
                <a:gd name="T11" fmla="*/ 765 h 1052"/>
                <a:gd name="T12" fmla="*/ 597 w 1433"/>
                <a:gd name="T13" fmla="*/ 975 h 1052"/>
                <a:gd name="T14" fmla="*/ 977 w 1433"/>
                <a:gd name="T15" fmla="*/ 1052 h 1052"/>
                <a:gd name="T16" fmla="*/ 1357 w 1433"/>
                <a:gd name="T17" fmla="*/ 975 h 1052"/>
                <a:gd name="T18" fmla="*/ 1433 w 1433"/>
                <a:gd name="T19" fmla="*/ 939 h 1052"/>
                <a:gd name="T20" fmla="*/ 1433 w 1433"/>
                <a:gd name="T21" fmla="*/ 766 h 1052"/>
                <a:gd name="T22" fmla="*/ 977 w 1433"/>
                <a:gd name="T23" fmla="*/ 90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3" h="1052">
                  <a:moveTo>
                    <a:pt x="977" y="903"/>
                  </a:moveTo>
                  <a:cubicBezTo>
                    <a:pt x="520" y="903"/>
                    <a:pt x="149" y="531"/>
                    <a:pt x="149" y="74"/>
                  </a:cubicBezTo>
                  <a:cubicBezTo>
                    <a:pt x="149" y="33"/>
                    <a:pt x="115" y="0"/>
                    <a:pt x="74" y="0"/>
                  </a:cubicBezTo>
                  <a:cubicBezTo>
                    <a:pt x="33" y="0"/>
                    <a:pt x="0" y="33"/>
                    <a:pt x="0" y="74"/>
                  </a:cubicBezTo>
                  <a:cubicBezTo>
                    <a:pt x="0" y="206"/>
                    <a:pt x="25" y="334"/>
                    <a:pt x="76" y="455"/>
                  </a:cubicBezTo>
                  <a:cubicBezTo>
                    <a:pt x="126" y="571"/>
                    <a:pt x="196" y="676"/>
                    <a:pt x="286" y="765"/>
                  </a:cubicBezTo>
                  <a:cubicBezTo>
                    <a:pt x="376" y="855"/>
                    <a:pt x="480" y="926"/>
                    <a:pt x="597" y="975"/>
                  </a:cubicBezTo>
                  <a:cubicBezTo>
                    <a:pt x="717" y="1026"/>
                    <a:pt x="845" y="1052"/>
                    <a:pt x="977" y="1052"/>
                  </a:cubicBezTo>
                  <a:cubicBezTo>
                    <a:pt x="1109" y="1052"/>
                    <a:pt x="1237" y="1026"/>
                    <a:pt x="1357" y="975"/>
                  </a:cubicBezTo>
                  <a:cubicBezTo>
                    <a:pt x="1383" y="964"/>
                    <a:pt x="1408" y="952"/>
                    <a:pt x="1433" y="939"/>
                  </a:cubicBezTo>
                  <a:cubicBezTo>
                    <a:pt x="1433" y="766"/>
                    <a:pt x="1433" y="766"/>
                    <a:pt x="1433" y="766"/>
                  </a:cubicBezTo>
                  <a:cubicBezTo>
                    <a:pt x="1302" y="852"/>
                    <a:pt x="1145" y="903"/>
                    <a:pt x="977" y="9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7">
              <a:extLst>
                <a:ext uri="{FF2B5EF4-FFF2-40B4-BE49-F238E27FC236}">
                  <a16:creationId xmlns:a16="http://schemas.microsoft.com/office/drawing/2014/main" id="{632207AE-4AF0-4778-A6CE-4E8939229008}"/>
                </a:ext>
              </a:extLst>
            </p:cNvPr>
            <p:cNvSpPr>
              <a:spLocks/>
            </p:cNvSpPr>
            <p:nvPr/>
          </p:nvSpPr>
          <p:spPr bwMode="auto">
            <a:xfrm>
              <a:off x="3678238" y="-3175"/>
              <a:ext cx="5080000" cy="2200275"/>
            </a:xfrm>
            <a:custGeom>
              <a:avLst/>
              <a:gdLst>
                <a:gd name="T0" fmla="*/ 16 w 1368"/>
                <a:gd name="T1" fmla="*/ 479 h 593"/>
                <a:gd name="T2" fmla="*/ 55 w 1368"/>
                <a:gd name="T3" fmla="*/ 577 h 593"/>
                <a:gd name="T4" fmla="*/ 153 w 1368"/>
                <a:gd name="T5" fmla="*/ 538 h 593"/>
                <a:gd name="T6" fmla="*/ 912 w 1368"/>
                <a:gd name="T7" fmla="*/ 42 h 593"/>
                <a:gd name="T8" fmla="*/ 1368 w 1368"/>
                <a:gd name="T9" fmla="*/ 179 h 593"/>
                <a:gd name="T10" fmla="*/ 1368 w 1368"/>
                <a:gd name="T11" fmla="*/ 5 h 593"/>
                <a:gd name="T12" fmla="*/ 1358 w 1368"/>
                <a:gd name="T13" fmla="*/ 0 h 593"/>
                <a:gd name="T14" fmla="*/ 467 w 1368"/>
                <a:gd name="T15" fmla="*/ 0 h 593"/>
                <a:gd name="T16" fmla="*/ 16 w 1368"/>
                <a:gd name="T17" fmla="*/ 479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8" h="593">
                  <a:moveTo>
                    <a:pt x="16" y="479"/>
                  </a:moveTo>
                  <a:cubicBezTo>
                    <a:pt x="0" y="516"/>
                    <a:pt x="17" y="560"/>
                    <a:pt x="55" y="577"/>
                  </a:cubicBezTo>
                  <a:cubicBezTo>
                    <a:pt x="92" y="593"/>
                    <a:pt x="136" y="576"/>
                    <a:pt x="153" y="538"/>
                  </a:cubicBezTo>
                  <a:cubicBezTo>
                    <a:pt x="285" y="237"/>
                    <a:pt x="583" y="42"/>
                    <a:pt x="912" y="42"/>
                  </a:cubicBezTo>
                  <a:cubicBezTo>
                    <a:pt x="1080" y="42"/>
                    <a:pt x="1237" y="92"/>
                    <a:pt x="1368" y="179"/>
                  </a:cubicBezTo>
                  <a:cubicBezTo>
                    <a:pt x="1368" y="5"/>
                    <a:pt x="1368" y="5"/>
                    <a:pt x="1368" y="5"/>
                  </a:cubicBezTo>
                  <a:cubicBezTo>
                    <a:pt x="1364" y="4"/>
                    <a:pt x="1361" y="2"/>
                    <a:pt x="1358" y="0"/>
                  </a:cubicBezTo>
                  <a:cubicBezTo>
                    <a:pt x="467" y="0"/>
                    <a:pt x="467" y="0"/>
                    <a:pt x="467" y="0"/>
                  </a:cubicBezTo>
                  <a:cubicBezTo>
                    <a:pt x="270" y="101"/>
                    <a:pt x="109" y="268"/>
                    <a:pt x="16" y="4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8">
              <a:extLst>
                <a:ext uri="{FF2B5EF4-FFF2-40B4-BE49-F238E27FC236}">
                  <a16:creationId xmlns:a16="http://schemas.microsoft.com/office/drawing/2014/main" id="{5C969EA6-0EF2-429D-9D22-9C2EC85059F7}"/>
                </a:ext>
              </a:extLst>
            </p:cNvPr>
            <p:cNvSpPr>
              <a:spLocks/>
            </p:cNvSpPr>
            <p:nvPr/>
          </p:nvSpPr>
          <p:spPr bwMode="auto">
            <a:xfrm>
              <a:off x="4205288" y="3700463"/>
              <a:ext cx="4552950" cy="2466975"/>
            </a:xfrm>
            <a:custGeom>
              <a:avLst/>
              <a:gdLst>
                <a:gd name="T0" fmla="*/ 770 w 1226"/>
                <a:gd name="T1" fmla="*/ 516 h 665"/>
                <a:gd name="T2" fmla="*/ 155 w 1226"/>
                <a:gd name="T3" fmla="*/ 62 h 665"/>
                <a:gd name="T4" fmla="*/ 62 w 1226"/>
                <a:gd name="T5" fmla="*/ 13 h 665"/>
                <a:gd name="T6" fmla="*/ 12 w 1226"/>
                <a:gd name="T7" fmla="*/ 106 h 665"/>
                <a:gd name="T8" fmla="*/ 123 w 1226"/>
                <a:gd name="T9" fmla="*/ 330 h 665"/>
                <a:gd name="T10" fmla="*/ 295 w 1226"/>
                <a:gd name="T11" fmla="*/ 507 h 665"/>
                <a:gd name="T12" fmla="*/ 770 w 1226"/>
                <a:gd name="T13" fmla="*/ 665 h 665"/>
                <a:gd name="T14" fmla="*/ 1079 w 1226"/>
                <a:gd name="T15" fmla="*/ 603 h 665"/>
                <a:gd name="T16" fmla="*/ 1226 w 1226"/>
                <a:gd name="T17" fmla="*/ 521 h 665"/>
                <a:gd name="T18" fmla="*/ 1226 w 1226"/>
                <a:gd name="T19" fmla="*/ 327 h 665"/>
                <a:gd name="T20" fmla="*/ 770 w 1226"/>
                <a:gd name="T21" fmla="*/ 516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6" h="665">
                  <a:moveTo>
                    <a:pt x="770" y="516"/>
                  </a:moveTo>
                  <a:cubicBezTo>
                    <a:pt x="485" y="516"/>
                    <a:pt x="238" y="333"/>
                    <a:pt x="155" y="62"/>
                  </a:cubicBezTo>
                  <a:cubicBezTo>
                    <a:pt x="142" y="22"/>
                    <a:pt x="101" y="0"/>
                    <a:pt x="62" y="13"/>
                  </a:cubicBezTo>
                  <a:cubicBezTo>
                    <a:pt x="22" y="25"/>
                    <a:pt x="0" y="66"/>
                    <a:pt x="12" y="106"/>
                  </a:cubicBezTo>
                  <a:cubicBezTo>
                    <a:pt x="37" y="186"/>
                    <a:pt x="74" y="261"/>
                    <a:pt x="123" y="330"/>
                  </a:cubicBezTo>
                  <a:cubicBezTo>
                    <a:pt x="170" y="397"/>
                    <a:pt x="228" y="457"/>
                    <a:pt x="295" y="507"/>
                  </a:cubicBezTo>
                  <a:cubicBezTo>
                    <a:pt x="433" y="610"/>
                    <a:pt x="597" y="665"/>
                    <a:pt x="770" y="665"/>
                  </a:cubicBezTo>
                  <a:cubicBezTo>
                    <a:pt x="877" y="665"/>
                    <a:pt x="981" y="644"/>
                    <a:pt x="1079" y="603"/>
                  </a:cubicBezTo>
                  <a:cubicBezTo>
                    <a:pt x="1131" y="581"/>
                    <a:pt x="1180" y="553"/>
                    <a:pt x="1226" y="521"/>
                  </a:cubicBezTo>
                  <a:cubicBezTo>
                    <a:pt x="1226" y="327"/>
                    <a:pt x="1226" y="327"/>
                    <a:pt x="1226" y="327"/>
                  </a:cubicBezTo>
                  <a:cubicBezTo>
                    <a:pt x="1109" y="444"/>
                    <a:pt x="948" y="516"/>
                    <a:pt x="770" y="5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9">
              <a:extLst>
                <a:ext uri="{FF2B5EF4-FFF2-40B4-BE49-F238E27FC236}">
                  <a16:creationId xmlns:a16="http://schemas.microsoft.com/office/drawing/2014/main" id="{E1848CF0-098F-4521-AB77-841015E7AB85}"/>
                </a:ext>
              </a:extLst>
            </p:cNvPr>
            <p:cNvSpPr>
              <a:spLocks/>
            </p:cNvSpPr>
            <p:nvPr/>
          </p:nvSpPr>
          <p:spPr bwMode="auto">
            <a:xfrm>
              <a:off x="4121151" y="285750"/>
              <a:ext cx="4637088" cy="3217863"/>
            </a:xfrm>
            <a:custGeom>
              <a:avLst/>
              <a:gdLst>
                <a:gd name="T0" fmla="*/ 1102 w 1249"/>
                <a:gd name="T1" fmla="*/ 62 h 867"/>
                <a:gd name="T2" fmla="*/ 793 w 1249"/>
                <a:gd name="T3" fmla="*/ 0 h 867"/>
                <a:gd name="T4" fmla="*/ 484 w 1249"/>
                <a:gd name="T5" fmla="*/ 62 h 867"/>
                <a:gd name="T6" fmla="*/ 232 w 1249"/>
                <a:gd name="T7" fmla="*/ 232 h 867"/>
                <a:gd name="T8" fmla="*/ 63 w 1249"/>
                <a:gd name="T9" fmla="*/ 484 h 867"/>
                <a:gd name="T10" fmla="*/ 0 w 1249"/>
                <a:gd name="T11" fmla="*/ 792 h 867"/>
                <a:gd name="T12" fmla="*/ 75 w 1249"/>
                <a:gd name="T13" fmla="*/ 867 h 867"/>
                <a:gd name="T14" fmla="*/ 149 w 1249"/>
                <a:gd name="T15" fmla="*/ 792 h 867"/>
                <a:gd name="T16" fmla="*/ 793 w 1249"/>
                <a:gd name="T17" fmla="*/ 148 h 867"/>
                <a:gd name="T18" fmla="*/ 1249 w 1249"/>
                <a:gd name="T19" fmla="*/ 338 h 867"/>
                <a:gd name="T20" fmla="*/ 1249 w 1249"/>
                <a:gd name="T21" fmla="*/ 143 h 867"/>
                <a:gd name="T22" fmla="*/ 1102 w 1249"/>
                <a:gd name="T23" fmla="*/ 62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9" h="867">
                  <a:moveTo>
                    <a:pt x="1102" y="62"/>
                  </a:moveTo>
                  <a:cubicBezTo>
                    <a:pt x="1004" y="20"/>
                    <a:pt x="900" y="0"/>
                    <a:pt x="793" y="0"/>
                  </a:cubicBezTo>
                  <a:cubicBezTo>
                    <a:pt x="686" y="0"/>
                    <a:pt x="582" y="20"/>
                    <a:pt x="484" y="62"/>
                  </a:cubicBezTo>
                  <a:cubicBezTo>
                    <a:pt x="390" y="102"/>
                    <a:pt x="305" y="159"/>
                    <a:pt x="232" y="232"/>
                  </a:cubicBezTo>
                  <a:cubicBezTo>
                    <a:pt x="160" y="304"/>
                    <a:pt x="103" y="389"/>
                    <a:pt x="63" y="484"/>
                  </a:cubicBezTo>
                  <a:cubicBezTo>
                    <a:pt x="21" y="581"/>
                    <a:pt x="0" y="685"/>
                    <a:pt x="0" y="792"/>
                  </a:cubicBezTo>
                  <a:cubicBezTo>
                    <a:pt x="0" y="833"/>
                    <a:pt x="34" y="867"/>
                    <a:pt x="75" y="867"/>
                  </a:cubicBezTo>
                  <a:cubicBezTo>
                    <a:pt x="116" y="867"/>
                    <a:pt x="149" y="833"/>
                    <a:pt x="149" y="792"/>
                  </a:cubicBezTo>
                  <a:cubicBezTo>
                    <a:pt x="149" y="437"/>
                    <a:pt x="438" y="148"/>
                    <a:pt x="793" y="148"/>
                  </a:cubicBezTo>
                  <a:cubicBezTo>
                    <a:pt x="971" y="148"/>
                    <a:pt x="1132" y="221"/>
                    <a:pt x="1249" y="338"/>
                  </a:cubicBezTo>
                  <a:cubicBezTo>
                    <a:pt x="1249" y="143"/>
                    <a:pt x="1249" y="143"/>
                    <a:pt x="1249" y="143"/>
                  </a:cubicBezTo>
                  <a:cubicBezTo>
                    <a:pt x="1203" y="111"/>
                    <a:pt x="1154" y="84"/>
                    <a:pt x="110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6" name="Group 125">
            <a:extLst>
              <a:ext uri="{FF2B5EF4-FFF2-40B4-BE49-F238E27FC236}">
                <a16:creationId xmlns:a16="http://schemas.microsoft.com/office/drawing/2014/main" id="{FCAF3DE1-F9C0-439A-94FD-2F1583700872}"/>
              </a:ext>
            </a:extLst>
          </p:cNvPr>
          <p:cNvGrpSpPr/>
          <p:nvPr/>
        </p:nvGrpSpPr>
        <p:grpSpPr>
          <a:xfrm>
            <a:off x="9566275" y="2025650"/>
            <a:ext cx="2622550" cy="4659313"/>
            <a:chOff x="9566275" y="2066926"/>
            <a:chExt cx="2622550" cy="4659313"/>
          </a:xfrm>
          <a:solidFill>
            <a:schemeClr val="tx1">
              <a:lumMod val="85000"/>
              <a:lumOff val="15000"/>
              <a:alpha val="13000"/>
            </a:schemeClr>
          </a:solidFill>
        </p:grpSpPr>
        <p:sp>
          <p:nvSpPr>
            <p:cNvPr id="127" name="Freeform 14">
              <a:extLst>
                <a:ext uri="{FF2B5EF4-FFF2-40B4-BE49-F238E27FC236}">
                  <a16:creationId xmlns:a16="http://schemas.microsoft.com/office/drawing/2014/main" id="{83395B65-4874-4366-BF8C-0D5DD5F12798}"/>
                </a:ext>
              </a:extLst>
            </p:cNvPr>
            <p:cNvSpPr>
              <a:spLocks/>
            </p:cNvSpPr>
            <p:nvPr/>
          </p:nvSpPr>
          <p:spPr bwMode="auto">
            <a:xfrm>
              <a:off x="12188825" y="6707188"/>
              <a:ext cx="0" cy="0"/>
            </a:xfrm>
            <a:custGeom>
              <a:avLst/>
              <a:gdLst/>
              <a:ahLst/>
              <a:cxnLst>
                <a:cxn ang="0">
                  <a:pos x="0" y="0"/>
                </a:cxn>
                <a:cxn ang="0">
                  <a:pos x="0" y="0"/>
                </a:cxn>
              </a:cxnLst>
              <a:rect l="0" t="0" r="r" b="b"/>
              <a:pathLst>
                <a:path>
                  <a:moveTo>
                    <a:pt x="0" y="0"/>
                  </a:move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5">
              <a:extLst>
                <a:ext uri="{FF2B5EF4-FFF2-40B4-BE49-F238E27FC236}">
                  <a16:creationId xmlns:a16="http://schemas.microsoft.com/office/drawing/2014/main" id="{1E8B531C-67A0-4551-8F4F-4772D92AE2FD}"/>
                </a:ext>
              </a:extLst>
            </p:cNvPr>
            <p:cNvSpPr>
              <a:spLocks/>
            </p:cNvSpPr>
            <p:nvPr/>
          </p:nvSpPr>
          <p:spPr bwMode="auto">
            <a:xfrm>
              <a:off x="12188825" y="2085976"/>
              <a:ext cx="0" cy="22225"/>
            </a:xfrm>
            <a:custGeom>
              <a:avLst/>
              <a:gdLst>
                <a:gd name="T0" fmla="*/ 7 h 7"/>
                <a:gd name="T1" fmla="*/ 7 h 7"/>
                <a:gd name="T2" fmla="*/ 0 h 7"/>
                <a:gd name="T3" fmla="*/ 0 h 7"/>
                <a:gd name="T4" fmla="*/ 7 h 7"/>
              </a:gdLst>
              <a:ahLst/>
              <a:cxnLst>
                <a:cxn ang="0">
                  <a:pos x="0" y="T0"/>
                </a:cxn>
                <a:cxn ang="0">
                  <a:pos x="0" y="T1"/>
                </a:cxn>
                <a:cxn ang="0">
                  <a:pos x="0" y="T2"/>
                </a:cxn>
                <a:cxn ang="0">
                  <a:pos x="0" y="T3"/>
                </a:cxn>
                <a:cxn ang="0">
                  <a:pos x="0" y="T4"/>
                </a:cxn>
              </a:cxnLst>
              <a:rect l="0" t="0" r="r" b="b"/>
              <a:pathLst>
                <a:path h="7">
                  <a:moveTo>
                    <a:pt x="0" y="7"/>
                  </a:moveTo>
                  <a:cubicBezTo>
                    <a:pt x="0" y="7"/>
                    <a:pt x="0" y="7"/>
                    <a:pt x="0" y="7"/>
                  </a:cubicBezTo>
                  <a:cubicBezTo>
                    <a:pt x="0" y="0"/>
                    <a:pt x="0" y="0"/>
                    <a:pt x="0" y="0"/>
                  </a:cubicBezTo>
                  <a:cubicBezTo>
                    <a:pt x="0" y="0"/>
                    <a:pt x="0" y="0"/>
                    <a:pt x="0" y="0"/>
                  </a:cubicBezTo>
                  <a:lnTo>
                    <a:pt x="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6">
              <a:extLst>
                <a:ext uri="{FF2B5EF4-FFF2-40B4-BE49-F238E27FC236}">
                  <a16:creationId xmlns:a16="http://schemas.microsoft.com/office/drawing/2014/main" id="{45918EC3-7D3A-45F2-B7D7-E187F69BE568}"/>
                </a:ext>
              </a:extLst>
            </p:cNvPr>
            <p:cNvSpPr>
              <a:spLocks/>
            </p:cNvSpPr>
            <p:nvPr/>
          </p:nvSpPr>
          <p:spPr bwMode="auto">
            <a:xfrm>
              <a:off x="12188825" y="66849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7">
              <a:extLst>
                <a:ext uri="{FF2B5EF4-FFF2-40B4-BE49-F238E27FC236}">
                  <a16:creationId xmlns:a16="http://schemas.microsoft.com/office/drawing/2014/main" id="{CB51E42B-794F-45EF-87A0-3E576F5FC8B3}"/>
                </a:ext>
              </a:extLst>
            </p:cNvPr>
            <p:cNvSpPr>
              <a:spLocks/>
            </p:cNvSpPr>
            <p:nvPr/>
          </p:nvSpPr>
          <p:spPr bwMode="auto">
            <a:xfrm>
              <a:off x="9566275" y="2066926"/>
              <a:ext cx="2622550" cy="4659313"/>
            </a:xfrm>
            <a:custGeom>
              <a:avLst/>
              <a:gdLst>
                <a:gd name="T0" fmla="*/ 7 w 826"/>
                <a:gd name="T1" fmla="*/ 734 h 1467"/>
                <a:gd name="T2" fmla="*/ 733 w 826"/>
                <a:gd name="T3" fmla="*/ 7 h 1467"/>
                <a:gd name="T4" fmla="*/ 826 w 826"/>
                <a:gd name="T5" fmla="*/ 13 h 1467"/>
                <a:gd name="T6" fmla="*/ 826 w 826"/>
                <a:gd name="T7" fmla="*/ 6 h 1467"/>
                <a:gd name="T8" fmla="*/ 733 w 826"/>
                <a:gd name="T9" fmla="*/ 0 h 1467"/>
                <a:gd name="T10" fmla="*/ 0 w 826"/>
                <a:gd name="T11" fmla="*/ 734 h 1467"/>
                <a:gd name="T12" fmla="*/ 733 w 826"/>
                <a:gd name="T13" fmla="*/ 1467 h 1467"/>
                <a:gd name="T14" fmla="*/ 826 w 826"/>
                <a:gd name="T15" fmla="*/ 1461 h 1467"/>
                <a:gd name="T16" fmla="*/ 826 w 826"/>
                <a:gd name="T17" fmla="*/ 1454 h 1467"/>
                <a:gd name="T18" fmla="*/ 733 w 826"/>
                <a:gd name="T19" fmla="*/ 1460 h 1467"/>
                <a:gd name="T20" fmla="*/ 7 w 826"/>
                <a:gd name="T21" fmla="*/ 734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1467">
                  <a:moveTo>
                    <a:pt x="7" y="734"/>
                  </a:moveTo>
                  <a:cubicBezTo>
                    <a:pt x="7" y="333"/>
                    <a:pt x="333" y="7"/>
                    <a:pt x="733" y="7"/>
                  </a:cubicBezTo>
                  <a:cubicBezTo>
                    <a:pt x="765" y="7"/>
                    <a:pt x="796" y="9"/>
                    <a:pt x="826" y="13"/>
                  </a:cubicBezTo>
                  <a:cubicBezTo>
                    <a:pt x="826" y="6"/>
                    <a:pt x="826" y="6"/>
                    <a:pt x="826" y="6"/>
                  </a:cubicBezTo>
                  <a:cubicBezTo>
                    <a:pt x="796" y="2"/>
                    <a:pt x="765" y="0"/>
                    <a:pt x="733" y="0"/>
                  </a:cubicBezTo>
                  <a:cubicBezTo>
                    <a:pt x="329" y="0"/>
                    <a:pt x="0" y="329"/>
                    <a:pt x="0" y="734"/>
                  </a:cubicBezTo>
                  <a:cubicBezTo>
                    <a:pt x="0" y="1138"/>
                    <a:pt x="329" y="1467"/>
                    <a:pt x="733" y="1467"/>
                  </a:cubicBezTo>
                  <a:cubicBezTo>
                    <a:pt x="765" y="1467"/>
                    <a:pt x="796" y="1465"/>
                    <a:pt x="826" y="1461"/>
                  </a:cubicBezTo>
                  <a:cubicBezTo>
                    <a:pt x="826" y="1454"/>
                    <a:pt x="826" y="1454"/>
                    <a:pt x="826" y="1454"/>
                  </a:cubicBezTo>
                  <a:cubicBezTo>
                    <a:pt x="796" y="1458"/>
                    <a:pt x="765" y="1460"/>
                    <a:pt x="733" y="1460"/>
                  </a:cubicBezTo>
                  <a:cubicBezTo>
                    <a:pt x="333" y="1460"/>
                    <a:pt x="7" y="1134"/>
                    <a:pt x="7" y="7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8">
              <a:extLst>
                <a:ext uri="{FF2B5EF4-FFF2-40B4-BE49-F238E27FC236}">
                  <a16:creationId xmlns:a16="http://schemas.microsoft.com/office/drawing/2014/main" id="{F323E733-C89E-4010-87C1-1DD2847C1C39}"/>
                </a:ext>
              </a:extLst>
            </p:cNvPr>
            <p:cNvSpPr>
              <a:spLocks/>
            </p:cNvSpPr>
            <p:nvPr/>
          </p:nvSpPr>
          <p:spPr bwMode="auto">
            <a:xfrm>
              <a:off x="12188825" y="65325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9">
              <a:extLst>
                <a:ext uri="{FF2B5EF4-FFF2-40B4-BE49-F238E27FC236}">
                  <a16:creationId xmlns:a16="http://schemas.microsoft.com/office/drawing/2014/main" id="{CAE0F9AA-64A2-4704-B41F-7A846C9F2F98}"/>
                </a:ext>
              </a:extLst>
            </p:cNvPr>
            <p:cNvSpPr>
              <a:spLocks/>
            </p:cNvSpPr>
            <p:nvPr/>
          </p:nvSpPr>
          <p:spPr bwMode="auto">
            <a:xfrm>
              <a:off x="12188825" y="223837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0">
              <a:extLst>
                <a:ext uri="{FF2B5EF4-FFF2-40B4-BE49-F238E27FC236}">
                  <a16:creationId xmlns:a16="http://schemas.microsoft.com/office/drawing/2014/main" id="{1F9D9E19-1370-4759-831B-36A626E23CE6}"/>
                </a:ext>
              </a:extLst>
            </p:cNvPr>
            <p:cNvSpPr>
              <a:spLocks/>
            </p:cNvSpPr>
            <p:nvPr/>
          </p:nvSpPr>
          <p:spPr bwMode="auto">
            <a:xfrm>
              <a:off x="9715500" y="2216151"/>
              <a:ext cx="2473325" cy="4360863"/>
            </a:xfrm>
            <a:custGeom>
              <a:avLst/>
              <a:gdLst>
                <a:gd name="T0" fmla="*/ 0 w 779"/>
                <a:gd name="T1" fmla="*/ 687 h 1373"/>
                <a:gd name="T2" fmla="*/ 686 w 779"/>
                <a:gd name="T3" fmla="*/ 1373 h 1373"/>
                <a:gd name="T4" fmla="*/ 779 w 779"/>
                <a:gd name="T5" fmla="*/ 1366 h 1373"/>
                <a:gd name="T6" fmla="*/ 779 w 779"/>
                <a:gd name="T7" fmla="*/ 1359 h 1373"/>
                <a:gd name="T8" fmla="*/ 686 w 779"/>
                <a:gd name="T9" fmla="*/ 1366 h 1373"/>
                <a:gd name="T10" fmla="*/ 7 w 779"/>
                <a:gd name="T11" fmla="*/ 687 h 1373"/>
                <a:gd name="T12" fmla="*/ 686 w 779"/>
                <a:gd name="T13" fmla="*/ 7 h 1373"/>
                <a:gd name="T14" fmla="*/ 779 w 779"/>
                <a:gd name="T15" fmla="*/ 14 h 1373"/>
                <a:gd name="T16" fmla="*/ 779 w 779"/>
                <a:gd name="T17" fmla="*/ 7 h 1373"/>
                <a:gd name="T18" fmla="*/ 686 w 779"/>
                <a:gd name="T19" fmla="*/ 0 h 1373"/>
                <a:gd name="T20" fmla="*/ 0 w 779"/>
                <a:gd name="T21" fmla="*/ 687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1373">
                  <a:moveTo>
                    <a:pt x="0" y="687"/>
                  </a:moveTo>
                  <a:cubicBezTo>
                    <a:pt x="0" y="1065"/>
                    <a:pt x="308" y="1373"/>
                    <a:pt x="686" y="1373"/>
                  </a:cubicBezTo>
                  <a:cubicBezTo>
                    <a:pt x="718" y="1373"/>
                    <a:pt x="749" y="1371"/>
                    <a:pt x="779" y="1366"/>
                  </a:cubicBezTo>
                  <a:cubicBezTo>
                    <a:pt x="779" y="1359"/>
                    <a:pt x="779" y="1359"/>
                    <a:pt x="779" y="1359"/>
                  </a:cubicBezTo>
                  <a:cubicBezTo>
                    <a:pt x="749" y="1364"/>
                    <a:pt x="718" y="1366"/>
                    <a:pt x="686" y="1366"/>
                  </a:cubicBezTo>
                  <a:cubicBezTo>
                    <a:pt x="312" y="1366"/>
                    <a:pt x="7" y="1061"/>
                    <a:pt x="7" y="687"/>
                  </a:cubicBezTo>
                  <a:cubicBezTo>
                    <a:pt x="7" y="312"/>
                    <a:pt x="312" y="7"/>
                    <a:pt x="686" y="7"/>
                  </a:cubicBezTo>
                  <a:cubicBezTo>
                    <a:pt x="718" y="7"/>
                    <a:pt x="749" y="9"/>
                    <a:pt x="779" y="14"/>
                  </a:cubicBezTo>
                  <a:cubicBezTo>
                    <a:pt x="779" y="7"/>
                    <a:pt x="779" y="7"/>
                    <a:pt x="779" y="7"/>
                  </a:cubicBezTo>
                  <a:cubicBezTo>
                    <a:pt x="749" y="2"/>
                    <a:pt x="718" y="0"/>
                    <a:pt x="686" y="0"/>
                  </a:cubicBezTo>
                  <a:cubicBezTo>
                    <a:pt x="308" y="0"/>
                    <a:pt x="0" y="308"/>
                    <a:pt x="0" y="6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1">
              <a:extLst>
                <a:ext uri="{FF2B5EF4-FFF2-40B4-BE49-F238E27FC236}">
                  <a16:creationId xmlns:a16="http://schemas.microsoft.com/office/drawing/2014/main" id="{A223A3DA-00D3-4E30-9275-4CA5F6744D71}"/>
                </a:ext>
              </a:extLst>
            </p:cNvPr>
            <p:cNvSpPr>
              <a:spLocks/>
            </p:cNvSpPr>
            <p:nvPr/>
          </p:nvSpPr>
          <p:spPr bwMode="auto">
            <a:xfrm>
              <a:off x="12188825" y="638651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2">
              <a:extLst>
                <a:ext uri="{FF2B5EF4-FFF2-40B4-BE49-F238E27FC236}">
                  <a16:creationId xmlns:a16="http://schemas.microsoft.com/office/drawing/2014/main" id="{BBFB8087-C5F3-492C-81D8-86B7AD55F5DD}"/>
                </a:ext>
              </a:extLst>
            </p:cNvPr>
            <p:cNvSpPr>
              <a:spLocks/>
            </p:cNvSpPr>
            <p:nvPr/>
          </p:nvSpPr>
          <p:spPr bwMode="auto">
            <a:xfrm>
              <a:off x="12188825" y="238442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3">
              <a:extLst>
                <a:ext uri="{FF2B5EF4-FFF2-40B4-BE49-F238E27FC236}">
                  <a16:creationId xmlns:a16="http://schemas.microsoft.com/office/drawing/2014/main" id="{E2955582-C562-4581-B3E6-F78CEA977776}"/>
                </a:ext>
              </a:extLst>
            </p:cNvPr>
            <p:cNvSpPr>
              <a:spLocks/>
            </p:cNvSpPr>
            <p:nvPr/>
          </p:nvSpPr>
          <p:spPr bwMode="auto">
            <a:xfrm>
              <a:off x="9861550" y="2362201"/>
              <a:ext cx="2327275" cy="4068763"/>
            </a:xfrm>
            <a:custGeom>
              <a:avLst/>
              <a:gdLst>
                <a:gd name="T0" fmla="*/ 640 w 733"/>
                <a:gd name="T1" fmla="*/ 1274 h 1281"/>
                <a:gd name="T2" fmla="*/ 7 w 733"/>
                <a:gd name="T3" fmla="*/ 641 h 1281"/>
                <a:gd name="T4" fmla="*/ 640 w 733"/>
                <a:gd name="T5" fmla="*/ 7 h 1281"/>
                <a:gd name="T6" fmla="*/ 733 w 733"/>
                <a:gd name="T7" fmla="*/ 14 h 1281"/>
                <a:gd name="T8" fmla="*/ 733 w 733"/>
                <a:gd name="T9" fmla="*/ 7 h 1281"/>
                <a:gd name="T10" fmla="*/ 640 w 733"/>
                <a:gd name="T11" fmla="*/ 0 h 1281"/>
                <a:gd name="T12" fmla="*/ 0 w 733"/>
                <a:gd name="T13" fmla="*/ 641 h 1281"/>
                <a:gd name="T14" fmla="*/ 640 w 733"/>
                <a:gd name="T15" fmla="*/ 1281 h 1281"/>
                <a:gd name="T16" fmla="*/ 733 w 733"/>
                <a:gd name="T17" fmla="*/ 1274 h 1281"/>
                <a:gd name="T18" fmla="*/ 733 w 733"/>
                <a:gd name="T19" fmla="*/ 1267 h 1281"/>
                <a:gd name="T20" fmla="*/ 640 w 733"/>
                <a:gd name="T21" fmla="*/ 127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3" h="1281">
                  <a:moveTo>
                    <a:pt x="640" y="1274"/>
                  </a:moveTo>
                  <a:cubicBezTo>
                    <a:pt x="291" y="1274"/>
                    <a:pt x="7" y="990"/>
                    <a:pt x="7" y="641"/>
                  </a:cubicBezTo>
                  <a:cubicBezTo>
                    <a:pt x="7" y="291"/>
                    <a:pt x="291" y="7"/>
                    <a:pt x="640" y="7"/>
                  </a:cubicBezTo>
                  <a:cubicBezTo>
                    <a:pt x="672" y="7"/>
                    <a:pt x="703" y="9"/>
                    <a:pt x="733" y="14"/>
                  </a:cubicBezTo>
                  <a:cubicBezTo>
                    <a:pt x="733" y="7"/>
                    <a:pt x="733" y="7"/>
                    <a:pt x="733" y="7"/>
                  </a:cubicBezTo>
                  <a:cubicBezTo>
                    <a:pt x="703" y="2"/>
                    <a:pt x="672" y="0"/>
                    <a:pt x="640" y="0"/>
                  </a:cubicBezTo>
                  <a:cubicBezTo>
                    <a:pt x="287" y="0"/>
                    <a:pt x="0" y="287"/>
                    <a:pt x="0" y="641"/>
                  </a:cubicBezTo>
                  <a:cubicBezTo>
                    <a:pt x="0" y="994"/>
                    <a:pt x="287" y="1281"/>
                    <a:pt x="640" y="1281"/>
                  </a:cubicBezTo>
                  <a:cubicBezTo>
                    <a:pt x="672" y="1281"/>
                    <a:pt x="703" y="1279"/>
                    <a:pt x="733" y="1274"/>
                  </a:cubicBezTo>
                  <a:cubicBezTo>
                    <a:pt x="733" y="1267"/>
                    <a:pt x="733" y="1267"/>
                    <a:pt x="733" y="1267"/>
                  </a:cubicBezTo>
                  <a:cubicBezTo>
                    <a:pt x="703" y="1272"/>
                    <a:pt x="672" y="1274"/>
                    <a:pt x="640" y="1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4">
              <a:extLst>
                <a:ext uri="{FF2B5EF4-FFF2-40B4-BE49-F238E27FC236}">
                  <a16:creationId xmlns:a16="http://schemas.microsoft.com/office/drawing/2014/main" id="{4F8E8CEB-7DE6-448B-B7BA-572957EC6214}"/>
                </a:ext>
              </a:extLst>
            </p:cNvPr>
            <p:cNvSpPr>
              <a:spLocks/>
            </p:cNvSpPr>
            <p:nvPr/>
          </p:nvSpPr>
          <p:spPr bwMode="auto">
            <a:xfrm>
              <a:off x="12188825" y="253682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5">
              <a:extLst>
                <a:ext uri="{FF2B5EF4-FFF2-40B4-BE49-F238E27FC236}">
                  <a16:creationId xmlns:a16="http://schemas.microsoft.com/office/drawing/2014/main" id="{01A8B3E5-0070-40AB-91B7-06DC0FEAFBCC}"/>
                </a:ext>
              </a:extLst>
            </p:cNvPr>
            <p:cNvSpPr>
              <a:spLocks/>
            </p:cNvSpPr>
            <p:nvPr/>
          </p:nvSpPr>
          <p:spPr bwMode="auto">
            <a:xfrm>
              <a:off x="12188825" y="623411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6">
              <a:extLst>
                <a:ext uri="{FF2B5EF4-FFF2-40B4-BE49-F238E27FC236}">
                  <a16:creationId xmlns:a16="http://schemas.microsoft.com/office/drawing/2014/main" id="{13000914-B0C2-403A-897F-750979365E14}"/>
                </a:ext>
              </a:extLst>
            </p:cNvPr>
            <p:cNvSpPr>
              <a:spLocks/>
            </p:cNvSpPr>
            <p:nvPr/>
          </p:nvSpPr>
          <p:spPr bwMode="auto">
            <a:xfrm>
              <a:off x="10010775" y="2514601"/>
              <a:ext cx="2178050" cy="3767138"/>
            </a:xfrm>
            <a:custGeom>
              <a:avLst/>
              <a:gdLst>
                <a:gd name="T0" fmla="*/ 0 w 686"/>
                <a:gd name="T1" fmla="*/ 593 h 1186"/>
                <a:gd name="T2" fmla="*/ 593 w 686"/>
                <a:gd name="T3" fmla="*/ 1186 h 1186"/>
                <a:gd name="T4" fmla="*/ 686 w 686"/>
                <a:gd name="T5" fmla="*/ 1178 h 1186"/>
                <a:gd name="T6" fmla="*/ 686 w 686"/>
                <a:gd name="T7" fmla="*/ 1171 h 1186"/>
                <a:gd name="T8" fmla="*/ 593 w 686"/>
                <a:gd name="T9" fmla="*/ 1179 h 1186"/>
                <a:gd name="T10" fmla="*/ 7 w 686"/>
                <a:gd name="T11" fmla="*/ 593 h 1186"/>
                <a:gd name="T12" fmla="*/ 593 w 686"/>
                <a:gd name="T13" fmla="*/ 6 h 1186"/>
                <a:gd name="T14" fmla="*/ 686 w 686"/>
                <a:gd name="T15" fmla="*/ 14 h 1186"/>
                <a:gd name="T16" fmla="*/ 686 w 686"/>
                <a:gd name="T17" fmla="*/ 7 h 1186"/>
                <a:gd name="T18" fmla="*/ 593 w 686"/>
                <a:gd name="T19" fmla="*/ 0 h 1186"/>
                <a:gd name="T20" fmla="*/ 0 w 686"/>
                <a:gd name="T21" fmla="*/ 593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6" h="1186">
                  <a:moveTo>
                    <a:pt x="0" y="593"/>
                  </a:moveTo>
                  <a:cubicBezTo>
                    <a:pt x="0" y="919"/>
                    <a:pt x="266" y="1186"/>
                    <a:pt x="593" y="1186"/>
                  </a:cubicBezTo>
                  <a:cubicBezTo>
                    <a:pt x="625" y="1186"/>
                    <a:pt x="656" y="1183"/>
                    <a:pt x="686" y="1178"/>
                  </a:cubicBezTo>
                  <a:cubicBezTo>
                    <a:pt x="686" y="1171"/>
                    <a:pt x="686" y="1171"/>
                    <a:pt x="686" y="1171"/>
                  </a:cubicBezTo>
                  <a:cubicBezTo>
                    <a:pt x="656" y="1176"/>
                    <a:pt x="625" y="1179"/>
                    <a:pt x="593" y="1179"/>
                  </a:cubicBezTo>
                  <a:cubicBezTo>
                    <a:pt x="270" y="1179"/>
                    <a:pt x="7" y="916"/>
                    <a:pt x="7" y="593"/>
                  </a:cubicBezTo>
                  <a:cubicBezTo>
                    <a:pt x="7" y="269"/>
                    <a:pt x="270" y="6"/>
                    <a:pt x="593" y="6"/>
                  </a:cubicBezTo>
                  <a:cubicBezTo>
                    <a:pt x="625" y="6"/>
                    <a:pt x="656" y="9"/>
                    <a:pt x="686" y="14"/>
                  </a:cubicBezTo>
                  <a:cubicBezTo>
                    <a:pt x="686" y="7"/>
                    <a:pt x="686" y="7"/>
                    <a:pt x="686" y="7"/>
                  </a:cubicBezTo>
                  <a:cubicBezTo>
                    <a:pt x="656" y="2"/>
                    <a:pt x="625" y="0"/>
                    <a:pt x="593" y="0"/>
                  </a:cubicBezTo>
                  <a:cubicBezTo>
                    <a:pt x="266" y="0"/>
                    <a:pt x="0" y="266"/>
                    <a:pt x="0" y="5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7">
              <a:extLst>
                <a:ext uri="{FF2B5EF4-FFF2-40B4-BE49-F238E27FC236}">
                  <a16:creationId xmlns:a16="http://schemas.microsoft.com/office/drawing/2014/main" id="{00CE3588-B1B4-4BE7-95D1-BAFB83291890}"/>
                </a:ext>
              </a:extLst>
            </p:cNvPr>
            <p:cNvSpPr>
              <a:spLocks/>
            </p:cNvSpPr>
            <p:nvPr/>
          </p:nvSpPr>
          <p:spPr bwMode="auto">
            <a:xfrm>
              <a:off x="12188825" y="2670176"/>
              <a:ext cx="0" cy="22225"/>
            </a:xfrm>
            <a:custGeom>
              <a:avLst/>
              <a:gdLst>
                <a:gd name="T0" fmla="*/ 7 h 7"/>
                <a:gd name="T1" fmla="*/ 0 h 7"/>
                <a:gd name="T2" fmla="*/ 0 h 7"/>
                <a:gd name="T3" fmla="*/ 7 h 7"/>
                <a:gd name="T4" fmla="*/ 7 h 7"/>
              </a:gdLst>
              <a:ahLst/>
              <a:cxnLst>
                <a:cxn ang="0">
                  <a:pos x="0" y="T0"/>
                </a:cxn>
                <a:cxn ang="0">
                  <a:pos x="0" y="T1"/>
                </a:cxn>
                <a:cxn ang="0">
                  <a:pos x="0" y="T2"/>
                </a:cxn>
                <a:cxn ang="0">
                  <a:pos x="0" y="T3"/>
                </a:cxn>
                <a:cxn ang="0">
                  <a:pos x="0" y="T4"/>
                </a:cxn>
              </a:cxnLst>
              <a:rect l="0" t="0" r="r" b="b"/>
              <a:pathLst>
                <a:path h="7">
                  <a:moveTo>
                    <a:pt x="0" y="7"/>
                  </a:moveTo>
                  <a:cubicBezTo>
                    <a:pt x="0" y="0"/>
                    <a:pt x="0" y="0"/>
                    <a:pt x="0" y="0"/>
                  </a:cubicBezTo>
                  <a:cubicBezTo>
                    <a:pt x="0" y="0"/>
                    <a:pt x="0" y="0"/>
                    <a:pt x="0" y="0"/>
                  </a:cubicBezTo>
                  <a:cubicBezTo>
                    <a:pt x="0" y="7"/>
                    <a:pt x="0" y="7"/>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8">
              <a:extLst>
                <a:ext uri="{FF2B5EF4-FFF2-40B4-BE49-F238E27FC236}">
                  <a16:creationId xmlns:a16="http://schemas.microsoft.com/office/drawing/2014/main" id="{390F9B73-E7A3-4F1F-90AE-260FB0A863AB}"/>
                </a:ext>
              </a:extLst>
            </p:cNvPr>
            <p:cNvSpPr>
              <a:spLocks/>
            </p:cNvSpPr>
            <p:nvPr/>
          </p:nvSpPr>
          <p:spPr bwMode="auto">
            <a:xfrm>
              <a:off x="12188825" y="6100763"/>
              <a:ext cx="0" cy="22225"/>
            </a:xfrm>
            <a:custGeom>
              <a:avLst/>
              <a:gdLst>
                <a:gd name="T0" fmla="*/ 0 h 7"/>
                <a:gd name="T1" fmla="*/ 7 h 7"/>
                <a:gd name="T2" fmla="*/ 7 h 7"/>
                <a:gd name="T3" fmla="*/ 0 h 7"/>
                <a:gd name="T4" fmla="*/ 0 h 7"/>
              </a:gdLst>
              <a:ahLst/>
              <a:cxnLst>
                <a:cxn ang="0">
                  <a:pos x="0" y="T0"/>
                </a:cxn>
                <a:cxn ang="0">
                  <a:pos x="0" y="T1"/>
                </a:cxn>
                <a:cxn ang="0">
                  <a:pos x="0" y="T2"/>
                </a:cxn>
                <a:cxn ang="0">
                  <a:pos x="0" y="T3"/>
                </a:cxn>
                <a:cxn ang="0">
                  <a:pos x="0" y="T4"/>
                </a:cxn>
              </a:cxnLst>
              <a:rect l="0" t="0" r="r" b="b"/>
              <a:pathLst>
                <a:path h="7">
                  <a:moveTo>
                    <a:pt x="0" y="0"/>
                  </a:moveTo>
                  <a:cubicBezTo>
                    <a:pt x="0" y="7"/>
                    <a:pt x="0" y="7"/>
                    <a:pt x="0" y="7"/>
                  </a:cubicBezTo>
                  <a:cubicBezTo>
                    <a:pt x="0" y="7"/>
                    <a:pt x="0" y="7"/>
                    <a:pt x="0" y="7"/>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9">
              <a:extLst>
                <a:ext uri="{FF2B5EF4-FFF2-40B4-BE49-F238E27FC236}">
                  <a16:creationId xmlns:a16="http://schemas.microsoft.com/office/drawing/2014/main" id="{C662741C-85D9-4EB2-A19D-D157625961C4}"/>
                </a:ext>
              </a:extLst>
            </p:cNvPr>
            <p:cNvSpPr>
              <a:spLocks/>
            </p:cNvSpPr>
            <p:nvPr/>
          </p:nvSpPr>
          <p:spPr bwMode="auto">
            <a:xfrm>
              <a:off x="10144125" y="2644776"/>
              <a:ext cx="2044700" cy="3503613"/>
            </a:xfrm>
            <a:custGeom>
              <a:avLst/>
              <a:gdLst>
                <a:gd name="T0" fmla="*/ 551 w 644"/>
                <a:gd name="T1" fmla="*/ 1096 h 1103"/>
                <a:gd name="T2" fmla="*/ 7 w 644"/>
                <a:gd name="T3" fmla="*/ 552 h 1103"/>
                <a:gd name="T4" fmla="*/ 551 w 644"/>
                <a:gd name="T5" fmla="*/ 7 h 1103"/>
                <a:gd name="T6" fmla="*/ 644 w 644"/>
                <a:gd name="T7" fmla="*/ 15 h 1103"/>
                <a:gd name="T8" fmla="*/ 644 w 644"/>
                <a:gd name="T9" fmla="*/ 8 h 1103"/>
                <a:gd name="T10" fmla="*/ 551 w 644"/>
                <a:gd name="T11" fmla="*/ 0 h 1103"/>
                <a:gd name="T12" fmla="*/ 0 w 644"/>
                <a:gd name="T13" fmla="*/ 552 h 1103"/>
                <a:gd name="T14" fmla="*/ 551 w 644"/>
                <a:gd name="T15" fmla="*/ 1103 h 1103"/>
                <a:gd name="T16" fmla="*/ 644 w 644"/>
                <a:gd name="T17" fmla="*/ 1095 h 1103"/>
                <a:gd name="T18" fmla="*/ 644 w 644"/>
                <a:gd name="T19" fmla="*/ 1088 h 1103"/>
                <a:gd name="T20" fmla="*/ 551 w 644"/>
                <a:gd name="T21" fmla="*/ 1096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4" h="1103">
                  <a:moveTo>
                    <a:pt x="551" y="1096"/>
                  </a:moveTo>
                  <a:cubicBezTo>
                    <a:pt x="251" y="1096"/>
                    <a:pt x="7" y="852"/>
                    <a:pt x="7" y="552"/>
                  </a:cubicBezTo>
                  <a:cubicBezTo>
                    <a:pt x="7" y="251"/>
                    <a:pt x="251" y="7"/>
                    <a:pt x="551" y="7"/>
                  </a:cubicBezTo>
                  <a:cubicBezTo>
                    <a:pt x="583" y="7"/>
                    <a:pt x="614" y="10"/>
                    <a:pt x="644" y="15"/>
                  </a:cubicBezTo>
                  <a:cubicBezTo>
                    <a:pt x="644" y="8"/>
                    <a:pt x="644" y="8"/>
                    <a:pt x="644" y="8"/>
                  </a:cubicBezTo>
                  <a:cubicBezTo>
                    <a:pt x="614" y="3"/>
                    <a:pt x="583" y="0"/>
                    <a:pt x="551" y="0"/>
                  </a:cubicBezTo>
                  <a:cubicBezTo>
                    <a:pt x="247" y="0"/>
                    <a:pt x="0" y="247"/>
                    <a:pt x="0" y="552"/>
                  </a:cubicBezTo>
                  <a:cubicBezTo>
                    <a:pt x="0" y="856"/>
                    <a:pt x="247" y="1103"/>
                    <a:pt x="551" y="1103"/>
                  </a:cubicBezTo>
                  <a:cubicBezTo>
                    <a:pt x="583" y="1103"/>
                    <a:pt x="614" y="1100"/>
                    <a:pt x="644" y="1095"/>
                  </a:cubicBezTo>
                  <a:cubicBezTo>
                    <a:pt x="644" y="1088"/>
                    <a:pt x="644" y="1088"/>
                    <a:pt x="644" y="1088"/>
                  </a:cubicBezTo>
                  <a:cubicBezTo>
                    <a:pt x="614" y="1093"/>
                    <a:pt x="583" y="1096"/>
                    <a:pt x="551" y="10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4" name="Group 143">
            <a:extLst>
              <a:ext uri="{FF2B5EF4-FFF2-40B4-BE49-F238E27FC236}">
                <a16:creationId xmlns:a16="http://schemas.microsoft.com/office/drawing/2014/main" id="{E52EB33A-75D9-49C6-A309-3D06424D81D6}"/>
              </a:ext>
            </a:extLst>
          </p:cNvPr>
          <p:cNvGrpSpPr/>
          <p:nvPr/>
        </p:nvGrpSpPr>
        <p:grpSpPr>
          <a:xfrm>
            <a:off x="855518" y="2510"/>
            <a:ext cx="1997364" cy="1405659"/>
            <a:chOff x="1450975" y="-26194"/>
            <a:chExt cx="2197100" cy="1546225"/>
          </a:xfrm>
          <a:solidFill>
            <a:schemeClr val="bg1">
              <a:lumMod val="65000"/>
              <a:alpha val="20000"/>
            </a:schemeClr>
          </a:solidFill>
        </p:grpSpPr>
        <p:sp>
          <p:nvSpPr>
            <p:cNvPr id="147" name="Freeform 30">
              <a:extLst>
                <a:ext uri="{FF2B5EF4-FFF2-40B4-BE49-F238E27FC236}">
                  <a16:creationId xmlns:a16="http://schemas.microsoft.com/office/drawing/2014/main" id="{D5211208-B34B-4A01-81D9-3801C5F0391F}"/>
                </a:ext>
              </a:extLst>
            </p:cNvPr>
            <p:cNvSpPr>
              <a:spLocks/>
            </p:cNvSpPr>
            <p:nvPr/>
          </p:nvSpPr>
          <p:spPr bwMode="auto">
            <a:xfrm>
              <a:off x="3540125" y="-26194"/>
              <a:ext cx="12700" cy="3175"/>
            </a:xfrm>
            <a:custGeom>
              <a:avLst/>
              <a:gdLst>
                <a:gd name="T0" fmla="*/ 0 w 4"/>
                <a:gd name="T1" fmla="*/ 0 h 1"/>
                <a:gd name="T2" fmla="*/ 0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0" y="1"/>
                    <a:pt x="0"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1">
              <a:extLst>
                <a:ext uri="{FF2B5EF4-FFF2-40B4-BE49-F238E27FC236}">
                  <a16:creationId xmlns:a16="http://schemas.microsoft.com/office/drawing/2014/main" id="{2DFC57A3-896F-4777-8E39-BF0E9779A8F0}"/>
                </a:ext>
              </a:extLst>
            </p:cNvPr>
            <p:cNvSpPr>
              <a:spLocks/>
            </p:cNvSpPr>
            <p:nvPr/>
          </p:nvSpPr>
          <p:spPr bwMode="auto">
            <a:xfrm>
              <a:off x="1546225"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32">
              <a:extLst>
                <a:ext uri="{FF2B5EF4-FFF2-40B4-BE49-F238E27FC236}">
                  <a16:creationId xmlns:a16="http://schemas.microsoft.com/office/drawing/2014/main" id="{E1830C00-1B4A-41E6-AA0A-2344F0388575}"/>
                </a:ext>
              </a:extLst>
            </p:cNvPr>
            <p:cNvSpPr>
              <a:spLocks/>
            </p:cNvSpPr>
            <p:nvPr/>
          </p:nvSpPr>
          <p:spPr bwMode="auto">
            <a:xfrm>
              <a:off x="1450975" y="-23019"/>
              <a:ext cx="2197100" cy="1543050"/>
            </a:xfrm>
            <a:custGeom>
              <a:avLst/>
              <a:gdLst>
                <a:gd name="T0" fmla="*/ 688 w 692"/>
                <a:gd name="T1" fmla="*/ 140 h 486"/>
                <a:gd name="T2" fmla="*/ 346 w 692"/>
                <a:gd name="T3" fmla="*/ 483 h 486"/>
                <a:gd name="T4" fmla="*/ 3 w 692"/>
                <a:gd name="T5" fmla="*/ 140 h 486"/>
                <a:gd name="T6" fmla="*/ 34 w 692"/>
                <a:gd name="T7" fmla="*/ 0 h 486"/>
                <a:gd name="T8" fmla="*/ 30 w 692"/>
                <a:gd name="T9" fmla="*/ 0 h 486"/>
                <a:gd name="T10" fmla="*/ 0 w 692"/>
                <a:gd name="T11" fmla="*/ 140 h 486"/>
                <a:gd name="T12" fmla="*/ 346 w 692"/>
                <a:gd name="T13" fmla="*/ 486 h 486"/>
                <a:gd name="T14" fmla="*/ 692 w 692"/>
                <a:gd name="T15" fmla="*/ 140 h 486"/>
                <a:gd name="T16" fmla="*/ 662 w 692"/>
                <a:gd name="T17" fmla="*/ 0 h 486"/>
                <a:gd name="T18" fmla="*/ 658 w 692"/>
                <a:gd name="T19" fmla="*/ 0 h 486"/>
                <a:gd name="T20" fmla="*/ 688 w 692"/>
                <a:gd name="T21" fmla="*/ 14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486">
                  <a:moveTo>
                    <a:pt x="688" y="140"/>
                  </a:moveTo>
                  <a:cubicBezTo>
                    <a:pt x="688" y="329"/>
                    <a:pt x="535" y="483"/>
                    <a:pt x="346" y="483"/>
                  </a:cubicBezTo>
                  <a:cubicBezTo>
                    <a:pt x="157" y="483"/>
                    <a:pt x="3" y="329"/>
                    <a:pt x="3" y="140"/>
                  </a:cubicBezTo>
                  <a:cubicBezTo>
                    <a:pt x="3" y="90"/>
                    <a:pt x="14" y="43"/>
                    <a:pt x="34" y="0"/>
                  </a:cubicBezTo>
                  <a:cubicBezTo>
                    <a:pt x="30" y="0"/>
                    <a:pt x="30" y="0"/>
                    <a:pt x="30" y="0"/>
                  </a:cubicBezTo>
                  <a:cubicBezTo>
                    <a:pt x="11" y="43"/>
                    <a:pt x="0" y="90"/>
                    <a:pt x="0" y="140"/>
                  </a:cubicBezTo>
                  <a:cubicBezTo>
                    <a:pt x="0" y="331"/>
                    <a:pt x="155" y="486"/>
                    <a:pt x="346" y="486"/>
                  </a:cubicBezTo>
                  <a:cubicBezTo>
                    <a:pt x="536" y="486"/>
                    <a:pt x="692" y="331"/>
                    <a:pt x="692" y="140"/>
                  </a:cubicBezTo>
                  <a:cubicBezTo>
                    <a:pt x="692" y="90"/>
                    <a:pt x="681" y="43"/>
                    <a:pt x="662" y="0"/>
                  </a:cubicBezTo>
                  <a:cubicBezTo>
                    <a:pt x="658" y="0"/>
                    <a:pt x="658" y="0"/>
                    <a:pt x="658" y="0"/>
                  </a:cubicBezTo>
                  <a:cubicBezTo>
                    <a:pt x="677" y="43"/>
                    <a:pt x="688" y="90"/>
                    <a:pt x="68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3">
              <a:extLst>
                <a:ext uri="{FF2B5EF4-FFF2-40B4-BE49-F238E27FC236}">
                  <a16:creationId xmlns:a16="http://schemas.microsoft.com/office/drawing/2014/main" id="{0E472591-357F-4880-B959-AECAC8054041}"/>
                </a:ext>
              </a:extLst>
            </p:cNvPr>
            <p:cNvSpPr>
              <a:spLocks/>
            </p:cNvSpPr>
            <p:nvPr/>
          </p:nvSpPr>
          <p:spPr bwMode="auto">
            <a:xfrm>
              <a:off x="3463925" y="-26194"/>
              <a:ext cx="9525" cy="3175"/>
            </a:xfrm>
            <a:custGeom>
              <a:avLst/>
              <a:gdLst>
                <a:gd name="T0" fmla="*/ 0 w 3"/>
                <a:gd name="T1" fmla="*/ 1 h 1"/>
                <a:gd name="T2" fmla="*/ 3 w 3"/>
                <a:gd name="T3" fmla="*/ 1 h 1"/>
                <a:gd name="T4" fmla="*/ 3 w 3"/>
                <a:gd name="T5" fmla="*/ 0 h 1"/>
                <a:gd name="T6" fmla="*/ 0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3" y="1"/>
                    <a:pt x="3" y="1"/>
                    <a:pt x="3"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34">
              <a:extLst>
                <a:ext uri="{FF2B5EF4-FFF2-40B4-BE49-F238E27FC236}">
                  <a16:creationId xmlns:a16="http://schemas.microsoft.com/office/drawing/2014/main" id="{79348EC0-628E-4F0E-A89C-4AFC21F98D36}"/>
                </a:ext>
              </a:extLst>
            </p:cNvPr>
            <p:cNvSpPr>
              <a:spLocks/>
            </p:cNvSpPr>
            <p:nvPr/>
          </p:nvSpPr>
          <p:spPr bwMode="auto">
            <a:xfrm>
              <a:off x="1622425" y="-26194"/>
              <a:ext cx="12700" cy="3175"/>
            </a:xfrm>
            <a:custGeom>
              <a:avLst/>
              <a:gdLst>
                <a:gd name="T0" fmla="*/ 4 w 4"/>
                <a:gd name="T1" fmla="*/ 1 h 1"/>
                <a:gd name="T2" fmla="*/ 4 w 4"/>
                <a:gd name="T3" fmla="*/ 0 h 1"/>
                <a:gd name="T4" fmla="*/ 1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1" y="0"/>
                    <a:pt x="1" y="0"/>
                    <a:pt x="1"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5">
              <a:extLst>
                <a:ext uri="{FF2B5EF4-FFF2-40B4-BE49-F238E27FC236}">
                  <a16:creationId xmlns:a16="http://schemas.microsoft.com/office/drawing/2014/main" id="{02D7F2BA-B7A3-4CDF-AFFC-6C4FD7D7294B}"/>
                </a:ext>
              </a:extLst>
            </p:cNvPr>
            <p:cNvSpPr>
              <a:spLocks/>
            </p:cNvSpPr>
            <p:nvPr/>
          </p:nvSpPr>
          <p:spPr bwMode="auto">
            <a:xfrm>
              <a:off x="1520825" y="-23019"/>
              <a:ext cx="2054225" cy="1473200"/>
            </a:xfrm>
            <a:custGeom>
              <a:avLst/>
              <a:gdLst>
                <a:gd name="T0" fmla="*/ 644 w 647"/>
                <a:gd name="T1" fmla="*/ 140 h 464"/>
                <a:gd name="T2" fmla="*/ 324 w 647"/>
                <a:gd name="T3" fmla="*/ 460 h 464"/>
                <a:gd name="T4" fmla="*/ 4 w 647"/>
                <a:gd name="T5" fmla="*/ 140 h 464"/>
                <a:gd name="T6" fmla="*/ 36 w 647"/>
                <a:gd name="T7" fmla="*/ 0 h 464"/>
                <a:gd name="T8" fmla="*/ 32 w 647"/>
                <a:gd name="T9" fmla="*/ 0 h 464"/>
                <a:gd name="T10" fmla="*/ 0 w 647"/>
                <a:gd name="T11" fmla="*/ 140 h 464"/>
                <a:gd name="T12" fmla="*/ 324 w 647"/>
                <a:gd name="T13" fmla="*/ 464 h 464"/>
                <a:gd name="T14" fmla="*/ 647 w 647"/>
                <a:gd name="T15" fmla="*/ 140 h 464"/>
                <a:gd name="T16" fmla="*/ 615 w 647"/>
                <a:gd name="T17" fmla="*/ 0 h 464"/>
                <a:gd name="T18" fmla="*/ 612 w 647"/>
                <a:gd name="T19" fmla="*/ 0 h 464"/>
                <a:gd name="T20" fmla="*/ 644 w 647"/>
                <a:gd name="T21" fmla="*/ 14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464">
                  <a:moveTo>
                    <a:pt x="644" y="140"/>
                  </a:moveTo>
                  <a:cubicBezTo>
                    <a:pt x="644" y="317"/>
                    <a:pt x="500" y="460"/>
                    <a:pt x="324" y="460"/>
                  </a:cubicBezTo>
                  <a:cubicBezTo>
                    <a:pt x="147" y="460"/>
                    <a:pt x="4" y="317"/>
                    <a:pt x="4" y="140"/>
                  </a:cubicBezTo>
                  <a:cubicBezTo>
                    <a:pt x="4" y="90"/>
                    <a:pt x="15" y="42"/>
                    <a:pt x="36" y="0"/>
                  </a:cubicBezTo>
                  <a:cubicBezTo>
                    <a:pt x="32" y="0"/>
                    <a:pt x="32" y="0"/>
                    <a:pt x="32" y="0"/>
                  </a:cubicBezTo>
                  <a:cubicBezTo>
                    <a:pt x="12" y="42"/>
                    <a:pt x="0" y="90"/>
                    <a:pt x="0" y="140"/>
                  </a:cubicBezTo>
                  <a:cubicBezTo>
                    <a:pt x="0" y="319"/>
                    <a:pt x="145" y="464"/>
                    <a:pt x="324" y="464"/>
                  </a:cubicBezTo>
                  <a:cubicBezTo>
                    <a:pt x="502" y="464"/>
                    <a:pt x="647" y="319"/>
                    <a:pt x="647" y="140"/>
                  </a:cubicBezTo>
                  <a:cubicBezTo>
                    <a:pt x="647" y="90"/>
                    <a:pt x="636" y="42"/>
                    <a:pt x="615" y="0"/>
                  </a:cubicBezTo>
                  <a:cubicBezTo>
                    <a:pt x="612" y="0"/>
                    <a:pt x="612" y="0"/>
                    <a:pt x="612" y="0"/>
                  </a:cubicBezTo>
                  <a:cubicBezTo>
                    <a:pt x="632" y="42"/>
                    <a:pt x="644" y="90"/>
                    <a:pt x="644"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6">
              <a:extLst>
                <a:ext uri="{FF2B5EF4-FFF2-40B4-BE49-F238E27FC236}">
                  <a16:creationId xmlns:a16="http://schemas.microsoft.com/office/drawing/2014/main" id="{20046181-FAF6-4886-972E-D61A1FBA8936}"/>
                </a:ext>
              </a:extLst>
            </p:cNvPr>
            <p:cNvSpPr>
              <a:spLocks/>
            </p:cNvSpPr>
            <p:nvPr/>
          </p:nvSpPr>
          <p:spPr bwMode="auto">
            <a:xfrm>
              <a:off x="1698625" y="-26194"/>
              <a:ext cx="12700" cy="3175"/>
            </a:xfrm>
            <a:custGeom>
              <a:avLst/>
              <a:gdLst>
                <a:gd name="T0" fmla="*/ 4 w 4"/>
                <a:gd name="T1" fmla="*/ 0 h 1"/>
                <a:gd name="T2" fmla="*/ 1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1" y="0"/>
                    <a:pt x="1" y="0"/>
                    <a:pt x="1" y="0"/>
                  </a:cubicBezTo>
                  <a:cubicBezTo>
                    <a:pt x="1" y="1"/>
                    <a:pt x="1"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7">
              <a:extLst>
                <a:ext uri="{FF2B5EF4-FFF2-40B4-BE49-F238E27FC236}">
                  <a16:creationId xmlns:a16="http://schemas.microsoft.com/office/drawing/2014/main" id="{2DE97C22-ABA3-464F-A57A-1DE716E75BB7}"/>
                </a:ext>
              </a:extLst>
            </p:cNvPr>
            <p:cNvSpPr>
              <a:spLocks/>
            </p:cNvSpPr>
            <p:nvPr/>
          </p:nvSpPr>
          <p:spPr bwMode="auto">
            <a:xfrm>
              <a:off x="3384550" y="-26194"/>
              <a:ext cx="12700" cy="3175"/>
            </a:xfrm>
            <a:custGeom>
              <a:avLst/>
              <a:gdLst>
                <a:gd name="T0" fmla="*/ 0 w 4"/>
                <a:gd name="T1" fmla="*/ 0 h 1"/>
                <a:gd name="T2" fmla="*/ 1 w 4"/>
                <a:gd name="T3" fmla="*/ 1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1"/>
                    <a:pt x="1" y="1"/>
                    <a:pt x="1" y="1"/>
                  </a:cubicBezTo>
                  <a:cubicBezTo>
                    <a:pt x="4" y="1"/>
                    <a:pt x="4" y="1"/>
                    <a:pt x="4"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8">
              <a:extLst>
                <a:ext uri="{FF2B5EF4-FFF2-40B4-BE49-F238E27FC236}">
                  <a16:creationId xmlns:a16="http://schemas.microsoft.com/office/drawing/2014/main" id="{51E1725E-6C57-4E14-A36C-A278BFD79431}"/>
                </a:ext>
              </a:extLst>
            </p:cNvPr>
            <p:cNvSpPr>
              <a:spLocks/>
            </p:cNvSpPr>
            <p:nvPr/>
          </p:nvSpPr>
          <p:spPr bwMode="auto">
            <a:xfrm>
              <a:off x="1590675" y="-23019"/>
              <a:ext cx="1917700" cy="1403350"/>
            </a:xfrm>
            <a:custGeom>
              <a:avLst/>
              <a:gdLst>
                <a:gd name="T0" fmla="*/ 601 w 604"/>
                <a:gd name="T1" fmla="*/ 140 h 442"/>
                <a:gd name="T2" fmla="*/ 302 w 604"/>
                <a:gd name="T3" fmla="*/ 439 h 442"/>
                <a:gd name="T4" fmla="*/ 3 w 604"/>
                <a:gd name="T5" fmla="*/ 140 h 442"/>
                <a:gd name="T6" fmla="*/ 38 w 604"/>
                <a:gd name="T7" fmla="*/ 0 h 442"/>
                <a:gd name="T8" fmla="*/ 34 w 604"/>
                <a:gd name="T9" fmla="*/ 0 h 442"/>
                <a:gd name="T10" fmla="*/ 0 w 604"/>
                <a:gd name="T11" fmla="*/ 140 h 442"/>
                <a:gd name="T12" fmla="*/ 302 w 604"/>
                <a:gd name="T13" fmla="*/ 442 h 442"/>
                <a:gd name="T14" fmla="*/ 604 w 604"/>
                <a:gd name="T15" fmla="*/ 140 h 442"/>
                <a:gd name="T16" fmla="*/ 569 w 604"/>
                <a:gd name="T17" fmla="*/ 0 h 442"/>
                <a:gd name="T18" fmla="*/ 566 w 604"/>
                <a:gd name="T19" fmla="*/ 0 h 442"/>
                <a:gd name="T20" fmla="*/ 601 w 604"/>
                <a:gd name="T21" fmla="*/ 14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4" h="442">
                  <a:moveTo>
                    <a:pt x="601" y="140"/>
                  </a:moveTo>
                  <a:cubicBezTo>
                    <a:pt x="601" y="305"/>
                    <a:pt x="467" y="439"/>
                    <a:pt x="302" y="439"/>
                  </a:cubicBezTo>
                  <a:cubicBezTo>
                    <a:pt x="137" y="439"/>
                    <a:pt x="3" y="305"/>
                    <a:pt x="3" y="140"/>
                  </a:cubicBezTo>
                  <a:cubicBezTo>
                    <a:pt x="3" y="89"/>
                    <a:pt x="16" y="42"/>
                    <a:pt x="38" y="0"/>
                  </a:cubicBezTo>
                  <a:cubicBezTo>
                    <a:pt x="34" y="0"/>
                    <a:pt x="34" y="0"/>
                    <a:pt x="34" y="0"/>
                  </a:cubicBezTo>
                  <a:cubicBezTo>
                    <a:pt x="12" y="42"/>
                    <a:pt x="0" y="90"/>
                    <a:pt x="0" y="140"/>
                  </a:cubicBezTo>
                  <a:cubicBezTo>
                    <a:pt x="0" y="307"/>
                    <a:pt x="135" y="442"/>
                    <a:pt x="302" y="442"/>
                  </a:cubicBezTo>
                  <a:cubicBezTo>
                    <a:pt x="468" y="442"/>
                    <a:pt x="604" y="307"/>
                    <a:pt x="604" y="140"/>
                  </a:cubicBezTo>
                  <a:cubicBezTo>
                    <a:pt x="604" y="90"/>
                    <a:pt x="591" y="42"/>
                    <a:pt x="569" y="0"/>
                  </a:cubicBezTo>
                  <a:cubicBezTo>
                    <a:pt x="566" y="0"/>
                    <a:pt x="566" y="0"/>
                    <a:pt x="566" y="0"/>
                  </a:cubicBezTo>
                  <a:cubicBezTo>
                    <a:pt x="588" y="42"/>
                    <a:pt x="601" y="89"/>
                    <a:pt x="601"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9">
              <a:extLst>
                <a:ext uri="{FF2B5EF4-FFF2-40B4-BE49-F238E27FC236}">
                  <a16:creationId xmlns:a16="http://schemas.microsoft.com/office/drawing/2014/main" id="{F3C9DC93-5F9F-45DC-BBBB-84C9AC3D1E38}"/>
                </a:ext>
              </a:extLst>
            </p:cNvPr>
            <p:cNvSpPr>
              <a:spLocks/>
            </p:cNvSpPr>
            <p:nvPr/>
          </p:nvSpPr>
          <p:spPr bwMode="auto">
            <a:xfrm>
              <a:off x="1781175" y="-26194"/>
              <a:ext cx="12700" cy="3175"/>
            </a:xfrm>
            <a:custGeom>
              <a:avLst/>
              <a:gdLst>
                <a:gd name="T0" fmla="*/ 4 w 4"/>
                <a:gd name="T1" fmla="*/ 1 h 1"/>
                <a:gd name="T2" fmla="*/ 4 w 4"/>
                <a:gd name="T3" fmla="*/ 0 h 1"/>
                <a:gd name="T4" fmla="*/ 0 w 4"/>
                <a:gd name="T5" fmla="*/ 0 h 1"/>
                <a:gd name="T6" fmla="*/ 0 w 4"/>
                <a:gd name="T7" fmla="*/ 1 h 1"/>
                <a:gd name="T8" fmla="*/ 4 w 4"/>
                <a:gd name="T9" fmla="*/ 1 h 1"/>
              </a:gdLst>
              <a:ahLst/>
              <a:cxnLst>
                <a:cxn ang="0">
                  <a:pos x="T0" y="T1"/>
                </a:cxn>
                <a:cxn ang="0">
                  <a:pos x="T2" y="T3"/>
                </a:cxn>
                <a:cxn ang="0">
                  <a:pos x="T4" y="T5"/>
                </a:cxn>
                <a:cxn ang="0">
                  <a:pos x="T6" y="T7"/>
                </a:cxn>
                <a:cxn ang="0">
                  <a:pos x="T8" y="T9"/>
                </a:cxn>
              </a:cxnLst>
              <a:rect l="0" t="0" r="r" b="b"/>
              <a:pathLst>
                <a:path w="4" h="1">
                  <a:moveTo>
                    <a:pt x="4" y="1"/>
                  </a:moveTo>
                  <a:cubicBezTo>
                    <a:pt x="4" y="1"/>
                    <a:pt x="4" y="1"/>
                    <a:pt x="4" y="0"/>
                  </a:cubicBezTo>
                  <a:cubicBezTo>
                    <a:pt x="0" y="0"/>
                    <a:pt x="0" y="0"/>
                    <a:pt x="0" y="0"/>
                  </a:cubicBezTo>
                  <a:cubicBezTo>
                    <a:pt x="0" y="1"/>
                    <a:pt x="0" y="1"/>
                    <a:pt x="0" y="1"/>
                  </a:cubicBez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40">
              <a:extLst>
                <a:ext uri="{FF2B5EF4-FFF2-40B4-BE49-F238E27FC236}">
                  <a16:creationId xmlns:a16="http://schemas.microsoft.com/office/drawing/2014/main" id="{78CC86F9-CACE-41AB-978B-44F1FC137FDB}"/>
                </a:ext>
              </a:extLst>
            </p:cNvPr>
            <p:cNvSpPr>
              <a:spLocks/>
            </p:cNvSpPr>
            <p:nvPr/>
          </p:nvSpPr>
          <p:spPr bwMode="auto">
            <a:xfrm>
              <a:off x="3305175" y="-26194"/>
              <a:ext cx="12700" cy="3175"/>
            </a:xfrm>
            <a:custGeom>
              <a:avLst/>
              <a:gdLst>
                <a:gd name="T0" fmla="*/ 0 w 4"/>
                <a:gd name="T1" fmla="*/ 1 h 1"/>
                <a:gd name="T2" fmla="*/ 4 w 4"/>
                <a:gd name="T3" fmla="*/ 1 h 1"/>
                <a:gd name="T4" fmla="*/ 3 w 4"/>
                <a:gd name="T5" fmla="*/ 0 h 1"/>
                <a:gd name="T6" fmla="*/ 0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4" y="1"/>
                    <a:pt x="4" y="1"/>
                    <a:pt x="4" y="1"/>
                  </a:cubicBezTo>
                  <a:cubicBezTo>
                    <a:pt x="3" y="1"/>
                    <a:pt x="3" y="1"/>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41">
              <a:extLst>
                <a:ext uri="{FF2B5EF4-FFF2-40B4-BE49-F238E27FC236}">
                  <a16:creationId xmlns:a16="http://schemas.microsoft.com/office/drawing/2014/main" id="{1D56657F-49C0-4C70-83F6-48F325B7865A}"/>
                </a:ext>
              </a:extLst>
            </p:cNvPr>
            <p:cNvSpPr>
              <a:spLocks/>
            </p:cNvSpPr>
            <p:nvPr/>
          </p:nvSpPr>
          <p:spPr bwMode="auto">
            <a:xfrm>
              <a:off x="1660525" y="-23019"/>
              <a:ext cx="1774825" cy="1333500"/>
            </a:xfrm>
            <a:custGeom>
              <a:avLst/>
              <a:gdLst>
                <a:gd name="T0" fmla="*/ 556 w 559"/>
                <a:gd name="T1" fmla="*/ 140 h 420"/>
                <a:gd name="T2" fmla="*/ 280 w 559"/>
                <a:gd name="T3" fmla="*/ 416 h 420"/>
                <a:gd name="T4" fmla="*/ 4 w 559"/>
                <a:gd name="T5" fmla="*/ 140 h 420"/>
                <a:gd name="T6" fmla="*/ 42 w 559"/>
                <a:gd name="T7" fmla="*/ 0 h 420"/>
                <a:gd name="T8" fmla="*/ 38 w 559"/>
                <a:gd name="T9" fmla="*/ 0 h 420"/>
                <a:gd name="T10" fmla="*/ 0 w 559"/>
                <a:gd name="T11" fmla="*/ 140 h 420"/>
                <a:gd name="T12" fmla="*/ 280 w 559"/>
                <a:gd name="T13" fmla="*/ 420 h 420"/>
                <a:gd name="T14" fmla="*/ 559 w 559"/>
                <a:gd name="T15" fmla="*/ 140 h 420"/>
                <a:gd name="T16" fmla="*/ 522 w 559"/>
                <a:gd name="T17" fmla="*/ 0 h 420"/>
                <a:gd name="T18" fmla="*/ 518 w 559"/>
                <a:gd name="T19" fmla="*/ 0 h 420"/>
                <a:gd name="T20" fmla="*/ 556 w 559"/>
                <a:gd name="T21" fmla="*/ 1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9" h="420">
                  <a:moveTo>
                    <a:pt x="556" y="140"/>
                  </a:moveTo>
                  <a:cubicBezTo>
                    <a:pt x="556" y="293"/>
                    <a:pt x="432" y="416"/>
                    <a:pt x="280" y="416"/>
                  </a:cubicBezTo>
                  <a:cubicBezTo>
                    <a:pt x="128" y="416"/>
                    <a:pt x="4" y="293"/>
                    <a:pt x="4" y="140"/>
                  </a:cubicBezTo>
                  <a:cubicBezTo>
                    <a:pt x="4" y="89"/>
                    <a:pt x="18" y="41"/>
                    <a:pt x="42" y="0"/>
                  </a:cubicBezTo>
                  <a:cubicBezTo>
                    <a:pt x="38" y="0"/>
                    <a:pt x="38" y="0"/>
                    <a:pt x="38" y="0"/>
                  </a:cubicBezTo>
                  <a:cubicBezTo>
                    <a:pt x="14" y="41"/>
                    <a:pt x="0" y="89"/>
                    <a:pt x="0" y="140"/>
                  </a:cubicBezTo>
                  <a:cubicBezTo>
                    <a:pt x="0" y="294"/>
                    <a:pt x="126" y="420"/>
                    <a:pt x="280" y="420"/>
                  </a:cubicBezTo>
                  <a:cubicBezTo>
                    <a:pt x="434" y="420"/>
                    <a:pt x="559" y="294"/>
                    <a:pt x="559" y="140"/>
                  </a:cubicBezTo>
                  <a:cubicBezTo>
                    <a:pt x="559" y="89"/>
                    <a:pt x="546" y="41"/>
                    <a:pt x="522" y="0"/>
                  </a:cubicBezTo>
                  <a:cubicBezTo>
                    <a:pt x="518" y="0"/>
                    <a:pt x="518" y="0"/>
                    <a:pt x="518" y="0"/>
                  </a:cubicBezTo>
                  <a:cubicBezTo>
                    <a:pt x="542" y="41"/>
                    <a:pt x="556" y="89"/>
                    <a:pt x="556"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42">
              <a:extLst>
                <a:ext uri="{FF2B5EF4-FFF2-40B4-BE49-F238E27FC236}">
                  <a16:creationId xmlns:a16="http://schemas.microsoft.com/office/drawing/2014/main" id="{14181D04-C241-4971-8B51-FF8F6C6A55B2}"/>
                </a:ext>
              </a:extLst>
            </p:cNvPr>
            <p:cNvSpPr>
              <a:spLocks/>
            </p:cNvSpPr>
            <p:nvPr/>
          </p:nvSpPr>
          <p:spPr bwMode="auto">
            <a:xfrm>
              <a:off x="1854200" y="-26194"/>
              <a:ext cx="12700" cy="3175"/>
            </a:xfrm>
            <a:custGeom>
              <a:avLst/>
              <a:gdLst>
                <a:gd name="T0" fmla="*/ 4 w 4"/>
                <a:gd name="T1" fmla="*/ 0 h 1"/>
                <a:gd name="T2" fmla="*/ 0 w 4"/>
                <a:gd name="T3" fmla="*/ 0 h 1"/>
                <a:gd name="T4" fmla="*/ 0 w 4"/>
                <a:gd name="T5" fmla="*/ 1 h 1"/>
                <a:gd name="T6" fmla="*/ 4 w 4"/>
                <a:gd name="T7" fmla="*/ 1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0" y="0"/>
                    <a:pt x="0" y="0"/>
                    <a:pt x="0" y="0"/>
                  </a:cubicBezTo>
                  <a:cubicBezTo>
                    <a:pt x="0" y="1"/>
                    <a:pt x="0" y="1"/>
                    <a:pt x="0" y="1"/>
                  </a:cubicBezTo>
                  <a:cubicBezTo>
                    <a:pt x="4" y="1"/>
                    <a:pt x="4" y="1"/>
                    <a:pt x="4" y="1"/>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a:extLst>
                <a:ext uri="{FF2B5EF4-FFF2-40B4-BE49-F238E27FC236}">
                  <a16:creationId xmlns:a16="http://schemas.microsoft.com/office/drawing/2014/main" id="{31FA6586-B08A-40B1-9396-8CE438B358C7}"/>
                </a:ext>
              </a:extLst>
            </p:cNvPr>
            <p:cNvSpPr>
              <a:spLocks/>
            </p:cNvSpPr>
            <p:nvPr/>
          </p:nvSpPr>
          <p:spPr bwMode="auto">
            <a:xfrm>
              <a:off x="3228975" y="-26194"/>
              <a:ext cx="15875" cy="3175"/>
            </a:xfrm>
            <a:custGeom>
              <a:avLst/>
              <a:gdLst>
                <a:gd name="T0" fmla="*/ 0 w 5"/>
                <a:gd name="T1" fmla="*/ 0 h 1"/>
                <a:gd name="T2" fmla="*/ 1 w 5"/>
                <a:gd name="T3" fmla="*/ 1 h 1"/>
                <a:gd name="T4" fmla="*/ 5 w 5"/>
                <a:gd name="T5" fmla="*/ 1 h 1"/>
                <a:gd name="T6" fmla="*/ 4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1" y="1"/>
                    <a:pt x="1" y="1"/>
                  </a:cubicBezTo>
                  <a:cubicBezTo>
                    <a:pt x="5" y="1"/>
                    <a:pt x="5" y="1"/>
                    <a:pt x="5" y="1"/>
                  </a:cubicBezTo>
                  <a:cubicBezTo>
                    <a:pt x="4" y="1"/>
                    <a:pt x="4" y="1"/>
                    <a:pt x="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a:extLst>
                <a:ext uri="{FF2B5EF4-FFF2-40B4-BE49-F238E27FC236}">
                  <a16:creationId xmlns:a16="http://schemas.microsoft.com/office/drawing/2014/main" id="{5AB41F9E-4942-4E2D-B254-100F0220C1B1}"/>
                </a:ext>
              </a:extLst>
            </p:cNvPr>
            <p:cNvSpPr>
              <a:spLocks/>
            </p:cNvSpPr>
            <p:nvPr/>
          </p:nvSpPr>
          <p:spPr bwMode="auto">
            <a:xfrm>
              <a:off x="1724025" y="-23019"/>
              <a:ext cx="1651000" cy="1270000"/>
            </a:xfrm>
            <a:custGeom>
              <a:avLst/>
              <a:gdLst>
                <a:gd name="T0" fmla="*/ 517 w 520"/>
                <a:gd name="T1" fmla="*/ 140 h 400"/>
                <a:gd name="T2" fmla="*/ 260 w 520"/>
                <a:gd name="T3" fmla="*/ 397 h 400"/>
                <a:gd name="T4" fmla="*/ 3 w 520"/>
                <a:gd name="T5" fmla="*/ 140 h 400"/>
                <a:gd name="T6" fmla="*/ 45 w 520"/>
                <a:gd name="T7" fmla="*/ 0 h 400"/>
                <a:gd name="T8" fmla="*/ 41 w 520"/>
                <a:gd name="T9" fmla="*/ 0 h 400"/>
                <a:gd name="T10" fmla="*/ 0 w 520"/>
                <a:gd name="T11" fmla="*/ 140 h 400"/>
                <a:gd name="T12" fmla="*/ 260 w 520"/>
                <a:gd name="T13" fmla="*/ 400 h 400"/>
                <a:gd name="T14" fmla="*/ 520 w 520"/>
                <a:gd name="T15" fmla="*/ 140 h 400"/>
                <a:gd name="T16" fmla="*/ 479 w 520"/>
                <a:gd name="T17" fmla="*/ 0 h 400"/>
                <a:gd name="T18" fmla="*/ 475 w 520"/>
                <a:gd name="T19" fmla="*/ 0 h 400"/>
                <a:gd name="T20" fmla="*/ 517 w 520"/>
                <a:gd name="T21" fmla="*/ 14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0" h="400">
                  <a:moveTo>
                    <a:pt x="517" y="140"/>
                  </a:moveTo>
                  <a:cubicBezTo>
                    <a:pt x="517" y="282"/>
                    <a:pt x="401" y="397"/>
                    <a:pt x="260" y="397"/>
                  </a:cubicBezTo>
                  <a:cubicBezTo>
                    <a:pt x="118" y="397"/>
                    <a:pt x="3" y="282"/>
                    <a:pt x="3" y="140"/>
                  </a:cubicBezTo>
                  <a:cubicBezTo>
                    <a:pt x="3" y="88"/>
                    <a:pt x="19" y="40"/>
                    <a:pt x="45" y="0"/>
                  </a:cubicBezTo>
                  <a:cubicBezTo>
                    <a:pt x="41" y="0"/>
                    <a:pt x="41" y="0"/>
                    <a:pt x="41" y="0"/>
                  </a:cubicBezTo>
                  <a:cubicBezTo>
                    <a:pt x="15" y="40"/>
                    <a:pt x="0" y="89"/>
                    <a:pt x="0" y="140"/>
                  </a:cubicBezTo>
                  <a:cubicBezTo>
                    <a:pt x="0" y="284"/>
                    <a:pt x="117" y="400"/>
                    <a:pt x="260" y="400"/>
                  </a:cubicBezTo>
                  <a:cubicBezTo>
                    <a:pt x="403" y="400"/>
                    <a:pt x="520" y="284"/>
                    <a:pt x="520" y="140"/>
                  </a:cubicBezTo>
                  <a:cubicBezTo>
                    <a:pt x="520" y="89"/>
                    <a:pt x="505" y="40"/>
                    <a:pt x="479" y="0"/>
                  </a:cubicBezTo>
                  <a:cubicBezTo>
                    <a:pt x="475" y="0"/>
                    <a:pt x="475" y="0"/>
                    <a:pt x="475" y="0"/>
                  </a:cubicBezTo>
                  <a:cubicBezTo>
                    <a:pt x="501" y="40"/>
                    <a:pt x="517" y="88"/>
                    <a:pt x="51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2" name="Group 161">
            <a:extLst>
              <a:ext uri="{FF2B5EF4-FFF2-40B4-BE49-F238E27FC236}">
                <a16:creationId xmlns:a16="http://schemas.microsoft.com/office/drawing/2014/main" id="{457BD51B-A08D-4C6C-94D7-027AEAEA3238}"/>
              </a:ext>
            </a:extLst>
          </p:cNvPr>
          <p:cNvGrpSpPr/>
          <p:nvPr/>
        </p:nvGrpSpPr>
        <p:grpSpPr>
          <a:xfrm>
            <a:off x="-13334" y="125"/>
            <a:ext cx="3924023" cy="2346065"/>
            <a:chOff x="-3175" y="-26194"/>
            <a:chExt cx="5222875" cy="3122613"/>
          </a:xfrm>
          <a:solidFill>
            <a:schemeClr val="bg1">
              <a:lumMod val="65000"/>
              <a:alpha val="20000"/>
            </a:schemeClr>
          </a:solidFill>
        </p:grpSpPr>
        <p:sp>
          <p:nvSpPr>
            <p:cNvPr id="163" name="Freeform 45">
              <a:extLst>
                <a:ext uri="{FF2B5EF4-FFF2-40B4-BE49-F238E27FC236}">
                  <a16:creationId xmlns:a16="http://schemas.microsoft.com/office/drawing/2014/main" id="{A94D9457-739F-482F-9D05-A1025C5C50DB}"/>
                </a:ext>
              </a:extLst>
            </p:cNvPr>
            <p:cNvSpPr>
              <a:spLocks/>
            </p:cNvSpPr>
            <p:nvPr/>
          </p:nvSpPr>
          <p:spPr bwMode="auto">
            <a:xfrm>
              <a:off x="51562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46">
              <a:extLst>
                <a:ext uri="{FF2B5EF4-FFF2-40B4-BE49-F238E27FC236}">
                  <a16:creationId xmlns:a16="http://schemas.microsoft.com/office/drawing/2014/main" id="{CE592AF6-40D4-4821-A67A-D68B9A11CBAB}"/>
                </a:ext>
              </a:extLst>
            </p:cNvPr>
            <p:cNvSpPr>
              <a:spLocks/>
            </p:cNvSpPr>
            <p:nvPr/>
          </p:nvSpPr>
          <p:spPr bwMode="auto">
            <a:xfrm>
              <a:off x="-3175" y="1126331"/>
              <a:ext cx="25400" cy="168275"/>
            </a:xfrm>
            <a:custGeom>
              <a:avLst/>
              <a:gdLst>
                <a:gd name="T0" fmla="*/ 8 w 8"/>
                <a:gd name="T1" fmla="*/ 27 h 53"/>
                <a:gd name="T2" fmla="*/ 0 w 8"/>
                <a:gd name="T3" fmla="*/ 0 h 53"/>
                <a:gd name="T4" fmla="*/ 0 w 8"/>
                <a:gd name="T5" fmla="*/ 28 h 53"/>
                <a:gd name="T6" fmla="*/ 8 w 8"/>
                <a:gd name="T7" fmla="*/ 53 h 53"/>
                <a:gd name="T8" fmla="*/ 8 w 8"/>
                <a:gd name="T9" fmla="*/ 27 h 53"/>
              </a:gdLst>
              <a:ahLst/>
              <a:cxnLst>
                <a:cxn ang="0">
                  <a:pos x="T0" y="T1"/>
                </a:cxn>
                <a:cxn ang="0">
                  <a:pos x="T2" y="T3"/>
                </a:cxn>
                <a:cxn ang="0">
                  <a:pos x="T4" y="T5"/>
                </a:cxn>
                <a:cxn ang="0">
                  <a:pos x="T6" y="T7"/>
                </a:cxn>
                <a:cxn ang="0">
                  <a:pos x="T8" y="T9"/>
                </a:cxn>
              </a:cxnLst>
              <a:rect l="0" t="0" r="r" b="b"/>
              <a:pathLst>
                <a:path w="8" h="53">
                  <a:moveTo>
                    <a:pt x="8" y="27"/>
                  </a:moveTo>
                  <a:cubicBezTo>
                    <a:pt x="6" y="18"/>
                    <a:pt x="3" y="9"/>
                    <a:pt x="0" y="0"/>
                  </a:cubicBezTo>
                  <a:cubicBezTo>
                    <a:pt x="0" y="28"/>
                    <a:pt x="0" y="28"/>
                    <a:pt x="0" y="28"/>
                  </a:cubicBezTo>
                  <a:cubicBezTo>
                    <a:pt x="3" y="36"/>
                    <a:pt x="6" y="44"/>
                    <a:pt x="8" y="53"/>
                  </a:cubicBezTo>
                  <a:lnTo>
                    <a:pt x="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47">
              <a:extLst>
                <a:ext uri="{FF2B5EF4-FFF2-40B4-BE49-F238E27FC236}">
                  <a16:creationId xmlns:a16="http://schemas.microsoft.com/office/drawing/2014/main" id="{D9F124B0-1025-4882-8D76-354F399A5716}"/>
                </a:ext>
              </a:extLst>
            </p:cNvPr>
            <p:cNvSpPr>
              <a:spLocks/>
            </p:cNvSpPr>
            <p:nvPr/>
          </p:nvSpPr>
          <p:spPr bwMode="auto">
            <a:xfrm>
              <a:off x="22225" y="-23019"/>
              <a:ext cx="5197475" cy="3119438"/>
            </a:xfrm>
            <a:custGeom>
              <a:avLst/>
              <a:gdLst>
                <a:gd name="T0" fmla="*/ 1629 w 1637"/>
                <a:gd name="T1" fmla="*/ 140 h 982"/>
                <a:gd name="T2" fmla="*/ 796 w 1637"/>
                <a:gd name="T3" fmla="*/ 974 h 982"/>
                <a:gd name="T4" fmla="*/ 0 w 1637"/>
                <a:gd name="T5" fmla="*/ 389 h 982"/>
                <a:gd name="T6" fmla="*/ 0 w 1637"/>
                <a:gd name="T7" fmla="*/ 415 h 982"/>
                <a:gd name="T8" fmla="*/ 796 w 1637"/>
                <a:gd name="T9" fmla="*/ 982 h 982"/>
                <a:gd name="T10" fmla="*/ 1637 w 1637"/>
                <a:gd name="T11" fmla="*/ 140 h 982"/>
                <a:gd name="T12" fmla="*/ 1625 w 1637"/>
                <a:gd name="T13" fmla="*/ 0 h 982"/>
                <a:gd name="T14" fmla="*/ 1617 w 1637"/>
                <a:gd name="T15" fmla="*/ 0 h 982"/>
                <a:gd name="T16" fmla="*/ 1629 w 1637"/>
                <a:gd name="T17" fmla="*/ 14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7" h="982">
                  <a:moveTo>
                    <a:pt x="1629" y="140"/>
                  </a:moveTo>
                  <a:cubicBezTo>
                    <a:pt x="1629" y="600"/>
                    <a:pt x="1255" y="974"/>
                    <a:pt x="796" y="974"/>
                  </a:cubicBezTo>
                  <a:cubicBezTo>
                    <a:pt x="423" y="974"/>
                    <a:pt x="107" y="728"/>
                    <a:pt x="0" y="389"/>
                  </a:cubicBezTo>
                  <a:cubicBezTo>
                    <a:pt x="0" y="415"/>
                    <a:pt x="0" y="415"/>
                    <a:pt x="0" y="415"/>
                  </a:cubicBezTo>
                  <a:cubicBezTo>
                    <a:pt x="115" y="744"/>
                    <a:pt x="428" y="982"/>
                    <a:pt x="796" y="982"/>
                  </a:cubicBezTo>
                  <a:cubicBezTo>
                    <a:pt x="1260" y="982"/>
                    <a:pt x="1637" y="604"/>
                    <a:pt x="1637" y="140"/>
                  </a:cubicBezTo>
                  <a:cubicBezTo>
                    <a:pt x="1637" y="92"/>
                    <a:pt x="1633" y="45"/>
                    <a:pt x="1625" y="0"/>
                  </a:cubicBezTo>
                  <a:cubicBezTo>
                    <a:pt x="1617" y="0"/>
                    <a:pt x="1617" y="0"/>
                    <a:pt x="1617" y="0"/>
                  </a:cubicBezTo>
                  <a:cubicBezTo>
                    <a:pt x="1625" y="45"/>
                    <a:pt x="1629" y="92"/>
                    <a:pt x="1629"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48">
              <a:extLst>
                <a:ext uri="{FF2B5EF4-FFF2-40B4-BE49-F238E27FC236}">
                  <a16:creationId xmlns:a16="http://schemas.microsoft.com/office/drawing/2014/main" id="{B1A949CA-CE9F-4828-B495-762FEE3E03F1}"/>
                </a:ext>
              </a:extLst>
            </p:cNvPr>
            <p:cNvSpPr>
              <a:spLocks/>
            </p:cNvSpPr>
            <p:nvPr/>
          </p:nvSpPr>
          <p:spPr bwMode="auto">
            <a:xfrm>
              <a:off x="4984750"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49">
              <a:extLst>
                <a:ext uri="{FF2B5EF4-FFF2-40B4-BE49-F238E27FC236}">
                  <a16:creationId xmlns:a16="http://schemas.microsoft.com/office/drawing/2014/main" id="{7A4C6E25-E09E-47CE-BE3C-C04F2885572F}"/>
                </a:ext>
              </a:extLst>
            </p:cNvPr>
            <p:cNvSpPr>
              <a:spLocks/>
            </p:cNvSpPr>
            <p:nvPr/>
          </p:nvSpPr>
          <p:spPr bwMode="auto">
            <a:xfrm>
              <a:off x="88900"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50">
              <a:extLst>
                <a:ext uri="{FF2B5EF4-FFF2-40B4-BE49-F238E27FC236}">
                  <a16:creationId xmlns:a16="http://schemas.microsoft.com/office/drawing/2014/main" id="{FD4A2A36-085F-4BC1-8497-F0331486EA45}"/>
                </a:ext>
              </a:extLst>
            </p:cNvPr>
            <p:cNvSpPr>
              <a:spLocks/>
            </p:cNvSpPr>
            <p:nvPr/>
          </p:nvSpPr>
          <p:spPr bwMode="auto">
            <a:xfrm>
              <a:off x="47625" y="-23019"/>
              <a:ext cx="5003800" cy="2947988"/>
            </a:xfrm>
            <a:custGeom>
              <a:avLst/>
              <a:gdLst>
                <a:gd name="T0" fmla="*/ 1568 w 1576"/>
                <a:gd name="T1" fmla="*/ 140 h 928"/>
                <a:gd name="T2" fmla="*/ 788 w 1576"/>
                <a:gd name="T3" fmla="*/ 920 h 928"/>
                <a:gd name="T4" fmla="*/ 8 w 1576"/>
                <a:gd name="T5" fmla="*/ 140 h 928"/>
                <a:gd name="T6" fmla="*/ 21 w 1576"/>
                <a:gd name="T7" fmla="*/ 0 h 928"/>
                <a:gd name="T8" fmla="*/ 13 w 1576"/>
                <a:gd name="T9" fmla="*/ 0 h 928"/>
                <a:gd name="T10" fmla="*/ 0 w 1576"/>
                <a:gd name="T11" fmla="*/ 140 h 928"/>
                <a:gd name="T12" fmla="*/ 788 w 1576"/>
                <a:gd name="T13" fmla="*/ 928 h 928"/>
                <a:gd name="T14" fmla="*/ 1576 w 1576"/>
                <a:gd name="T15" fmla="*/ 140 h 928"/>
                <a:gd name="T16" fmla="*/ 1563 w 1576"/>
                <a:gd name="T17" fmla="*/ 0 h 928"/>
                <a:gd name="T18" fmla="*/ 1555 w 1576"/>
                <a:gd name="T19" fmla="*/ 0 h 928"/>
                <a:gd name="T20" fmla="*/ 1568 w 1576"/>
                <a:gd name="T21" fmla="*/ 14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6" h="928">
                  <a:moveTo>
                    <a:pt x="1568" y="140"/>
                  </a:moveTo>
                  <a:cubicBezTo>
                    <a:pt x="1568" y="570"/>
                    <a:pt x="1218" y="920"/>
                    <a:pt x="788" y="920"/>
                  </a:cubicBezTo>
                  <a:cubicBezTo>
                    <a:pt x="358" y="920"/>
                    <a:pt x="8" y="570"/>
                    <a:pt x="8" y="140"/>
                  </a:cubicBezTo>
                  <a:cubicBezTo>
                    <a:pt x="8" y="92"/>
                    <a:pt x="13" y="45"/>
                    <a:pt x="21" y="0"/>
                  </a:cubicBezTo>
                  <a:cubicBezTo>
                    <a:pt x="13" y="0"/>
                    <a:pt x="13" y="0"/>
                    <a:pt x="13" y="0"/>
                  </a:cubicBezTo>
                  <a:cubicBezTo>
                    <a:pt x="4" y="45"/>
                    <a:pt x="0" y="92"/>
                    <a:pt x="0" y="140"/>
                  </a:cubicBezTo>
                  <a:cubicBezTo>
                    <a:pt x="0" y="575"/>
                    <a:pt x="354" y="928"/>
                    <a:pt x="788" y="928"/>
                  </a:cubicBezTo>
                  <a:cubicBezTo>
                    <a:pt x="1222" y="928"/>
                    <a:pt x="1576" y="575"/>
                    <a:pt x="1576" y="140"/>
                  </a:cubicBezTo>
                  <a:cubicBezTo>
                    <a:pt x="1576" y="92"/>
                    <a:pt x="1571" y="45"/>
                    <a:pt x="1563" y="0"/>
                  </a:cubicBezTo>
                  <a:cubicBezTo>
                    <a:pt x="1555" y="0"/>
                    <a:pt x="1555" y="0"/>
                    <a:pt x="1555" y="0"/>
                  </a:cubicBezTo>
                  <a:cubicBezTo>
                    <a:pt x="1563" y="45"/>
                    <a:pt x="1568" y="92"/>
                    <a:pt x="156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51">
              <a:extLst>
                <a:ext uri="{FF2B5EF4-FFF2-40B4-BE49-F238E27FC236}">
                  <a16:creationId xmlns:a16="http://schemas.microsoft.com/office/drawing/2014/main" id="{0ABB9A94-562F-4E56-9800-52629B86F6BA}"/>
                </a:ext>
              </a:extLst>
            </p:cNvPr>
            <p:cNvSpPr>
              <a:spLocks/>
            </p:cNvSpPr>
            <p:nvPr/>
          </p:nvSpPr>
          <p:spPr bwMode="auto">
            <a:xfrm>
              <a:off x="257175"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52">
              <a:extLst>
                <a:ext uri="{FF2B5EF4-FFF2-40B4-BE49-F238E27FC236}">
                  <a16:creationId xmlns:a16="http://schemas.microsoft.com/office/drawing/2014/main" id="{96B4A4EC-A626-4FE5-9669-2B5EAC8555FD}"/>
                </a:ext>
              </a:extLst>
            </p:cNvPr>
            <p:cNvSpPr>
              <a:spLocks/>
            </p:cNvSpPr>
            <p:nvPr/>
          </p:nvSpPr>
          <p:spPr bwMode="auto">
            <a:xfrm>
              <a:off x="4816475"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53">
              <a:extLst>
                <a:ext uri="{FF2B5EF4-FFF2-40B4-BE49-F238E27FC236}">
                  <a16:creationId xmlns:a16="http://schemas.microsoft.com/office/drawing/2014/main" id="{01972041-41DF-4502-845A-C3518067D1FB}"/>
                </a:ext>
              </a:extLst>
            </p:cNvPr>
            <p:cNvSpPr>
              <a:spLocks/>
            </p:cNvSpPr>
            <p:nvPr/>
          </p:nvSpPr>
          <p:spPr bwMode="auto">
            <a:xfrm>
              <a:off x="215900" y="-23019"/>
              <a:ext cx="4667250" cy="2782888"/>
            </a:xfrm>
            <a:custGeom>
              <a:avLst/>
              <a:gdLst>
                <a:gd name="T0" fmla="*/ 1462 w 1470"/>
                <a:gd name="T1" fmla="*/ 140 h 876"/>
                <a:gd name="T2" fmla="*/ 735 w 1470"/>
                <a:gd name="T3" fmla="*/ 868 h 876"/>
                <a:gd name="T4" fmla="*/ 7 w 1470"/>
                <a:gd name="T5" fmla="*/ 140 h 876"/>
                <a:gd name="T6" fmla="*/ 21 w 1470"/>
                <a:gd name="T7" fmla="*/ 0 h 876"/>
                <a:gd name="T8" fmla="*/ 13 w 1470"/>
                <a:gd name="T9" fmla="*/ 0 h 876"/>
                <a:gd name="T10" fmla="*/ 0 w 1470"/>
                <a:gd name="T11" fmla="*/ 140 h 876"/>
                <a:gd name="T12" fmla="*/ 735 w 1470"/>
                <a:gd name="T13" fmla="*/ 876 h 876"/>
                <a:gd name="T14" fmla="*/ 1470 w 1470"/>
                <a:gd name="T15" fmla="*/ 140 h 876"/>
                <a:gd name="T16" fmla="*/ 1457 w 1470"/>
                <a:gd name="T17" fmla="*/ 0 h 876"/>
                <a:gd name="T18" fmla="*/ 1449 w 1470"/>
                <a:gd name="T19" fmla="*/ 0 h 876"/>
                <a:gd name="T20" fmla="*/ 1462 w 1470"/>
                <a:gd name="T21" fmla="*/ 14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0" h="876">
                  <a:moveTo>
                    <a:pt x="1462" y="140"/>
                  </a:moveTo>
                  <a:cubicBezTo>
                    <a:pt x="1462" y="541"/>
                    <a:pt x="1136" y="868"/>
                    <a:pt x="735" y="868"/>
                  </a:cubicBezTo>
                  <a:cubicBezTo>
                    <a:pt x="334" y="868"/>
                    <a:pt x="7" y="541"/>
                    <a:pt x="7" y="140"/>
                  </a:cubicBezTo>
                  <a:cubicBezTo>
                    <a:pt x="7" y="92"/>
                    <a:pt x="12" y="45"/>
                    <a:pt x="21" y="0"/>
                  </a:cubicBezTo>
                  <a:cubicBezTo>
                    <a:pt x="13" y="0"/>
                    <a:pt x="13" y="0"/>
                    <a:pt x="13" y="0"/>
                  </a:cubicBezTo>
                  <a:cubicBezTo>
                    <a:pt x="4" y="45"/>
                    <a:pt x="0" y="92"/>
                    <a:pt x="0" y="140"/>
                  </a:cubicBezTo>
                  <a:cubicBezTo>
                    <a:pt x="0" y="546"/>
                    <a:pt x="329" y="876"/>
                    <a:pt x="735" y="876"/>
                  </a:cubicBezTo>
                  <a:cubicBezTo>
                    <a:pt x="1140" y="876"/>
                    <a:pt x="1470" y="546"/>
                    <a:pt x="1470" y="140"/>
                  </a:cubicBezTo>
                  <a:cubicBezTo>
                    <a:pt x="1470" y="92"/>
                    <a:pt x="1466" y="45"/>
                    <a:pt x="1457" y="0"/>
                  </a:cubicBezTo>
                  <a:cubicBezTo>
                    <a:pt x="1449" y="0"/>
                    <a:pt x="1449" y="0"/>
                    <a:pt x="1449" y="0"/>
                  </a:cubicBezTo>
                  <a:cubicBezTo>
                    <a:pt x="1458" y="45"/>
                    <a:pt x="1462" y="92"/>
                    <a:pt x="1462"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54">
              <a:extLst>
                <a:ext uri="{FF2B5EF4-FFF2-40B4-BE49-F238E27FC236}">
                  <a16:creationId xmlns:a16="http://schemas.microsoft.com/office/drawing/2014/main" id="{30741F09-81C6-4526-8AAA-66B5A416E77B}"/>
                </a:ext>
              </a:extLst>
            </p:cNvPr>
            <p:cNvSpPr>
              <a:spLocks/>
            </p:cNvSpPr>
            <p:nvPr/>
          </p:nvSpPr>
          <p:spPr bwMode="auto">
            <a:xfrm>
              <a:off x="4638675" y="-26194"/>
              <a:ext cx="25400" cy="3175"/>
            </a:xfrm>
            <a:custGeom>
              <a:avLst/>
              <a:gdLst>
                <a:gd name="T0" fmla="*/ 0 w 8"/>
                <a:gd name="T1" fmla="*/ 0 h 1"/>
                <a:gd name="T2" fmla="*/ 0 w 8"/>
                <a:gd name="T3" fmla="*/ 1 h 1"/>
                <a:gd name="T4" fmla="*/ 8 w 8"/>
                <a:gd name="T5" fmla="*/ 1 h 1"/>
                <a:gd name="T6" fmla="*/ 8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cubicBezTo>
                    <a:pt x="0" y="1"/>
                    <a:pt x="0" y="1"/>
                    <a:pt x="0" y="1"/>
                  </a:cubicBezTo>
                  <a:cubicBezTo>
                    <a:pt x="8" y="1"/>
                    <a:pt x="8" y="1"/>
                    <a:pt x="8" y="1"/>
                  </a:cubicBezTo>
                  <a:cubicBezTo>
                    <a:pt x="8" y="1"/>
                    <a:pt x="8" y="1"/>
                    <a:pt x="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55">
              <a:extLst>
                <a:ext uri="{FF2B5EF4-FFF2-40B4-BE49-F238E27FC236}">
                  <a16:creationId xmlns:a16="http://schemas.microsoft.com/office/drawing/2014/main" id="{2F437311-AE33-4487-8010-081B7199485D}"/>
                </a:ext>
              </a:extLst>
            </p:cNvPr>
            <p:cNvSpPr>
              <a:spLocks/>
            </p:cNvSpPr>
            <p:nvPr/>
          </p:nvSpPr>
          <p:spPr bwMode="auto">
            <a:xfrm>
              <a:off x="434975" y="-26194"/>
              <a:ext cx="25400" cy="3175"/>
            </a:xfrm>
            <a:custGeom>
              <a:avLst/>
              <a:gdLst>
                <a:gd name="T0" fmla="*/ 8 w 8"/>
                <a:gd name="T1" fmla="*/ 0 h 1"/>
                <a:gd name="T2" fmla="*/ 0 w 8"/>
                <a:gd name="T3" fmla="*/ 0 h 1"/>
                <a:gd name="T4" fmla="*/ 0 w 8"/>
                <a:gd name="T5" fmla="*/ 1 h 1"/>
                <a:gd name="T6" fmla="*/ 8 w 8"/>
                <a:gd name="T7" fmla="*/ 1 h 1"/>
                <a:gd name="T8" fmla="*/ 8 w 8"/>
                <a:gd name="T9" fmla="*/ 0 h 1"/>
              </a:gdLst>
              <a:ahLst/>
              <a:cxnLst>
                <a:cxn ang="0">
                  <a:pos x="T0" y="T1"/>
                </a:cxn>
                <a:cxn ang="0">
                  <a:pos x="T2" y="T3"/>
                </a:cxn>
                <a:cxn ang="0">
                  <a:pos x="T4" y="T5"/>
                </a:cxn>
                <a:cxn ang="0">
                  <a:pos x="T6" y="T7"/>
                </a:cxn>
                <a:cxn ang="0">
                  <a:pos x="T8" y="T9"/>
                </a:cxn>
              </a:cxnLst>
              <a:rect l="0" t="0" r="r" b="b"/>
              <a:pathLst>
                <a:path w="8" h="1">
                  <a:moveTo>
                    <a:pt x="8" y="0"/>
                  </a:moveTo>
                  <a:cubicBezTo>
                    <a:pt x="0" y="0"/>
                    <a:pt x="0" y="0"/>
                    <a:pt x="0" y="0"/>
                  </a:cubicBezTo>
                  <a:cubicBezTo>
                    <a:pt x="0" y="1"/>
                    <a:pt x="0" y="1"/>
                    <a:pt x="0" y="1"/>
                  </a:cubicBezTo>
                  <a:cubicBezTo>
                    <a:pt x="8" y="1"/>
                    <a:pt x="8" y="1"/>
                    <a:pt x="8" y="1"/>
                  </a:cubicBezTo>
                  <a:cubicBezTo>
                    <a:pt x="8" y="1"/>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56">
              <a:extLst>
                <a:ext uri="{FF2B5EF4-FFF2-40B4-BE49-F238E27FC236}">
                  <a16:creationId xmlns:a16="http://schemas.microsoft.com/office/drawing/2014/main" id="{5AF2FB49-7A23-44FC-9DF3-2640D224A56C}"/>
                </a:ext>
              </a:extLst>
            </p:cNvPr>
            <p:cNvSpPr>
              <a:spLocks/>
            </p:cNvSpPr>
            <p:nvPr/>
          </p:nvSpPr>
          <p:spPr bwMode="auto">
            <a:xfrm>
              <a:off x="387350" y="-23019"/>
              <a:ext cx="4321175" cy="2608263"/>
            </a:xfrm>
            <a:custGeom>
              <a:avLst/>
              <a:gdLst>
                <a:gd name="T0" fmla="*/ 1353 w 1361"/>
                <a:gd name="T1" fmla="*/ 140 h 821"/>
                <a:gd name="T2" fmla="*/ 681 w 1361"/>
                <a:gd name="T3" fmla="*/ 813 h 821"/>
                <a:gd name="T4" fmla="*/ 8 w 1361"/>
                <a:gd name="T5" fmla="*/ 140 h 821"/>
                <a:gd name="T6" fmla="*/ 23 w 1361"/>
                <a:gd name="T7" fmla="*/ 0 h 821"/>
                <a:gd name="T8" fmla="*/ 15 w 1361"/>
                <a:gd name="T9" fmla="*/ 0 h 821"/>
                <a:gd name="T10" fmla="*/ 0 w 1361"/>
                <a:gd name="T11" fmla="*/ 140 h 821"/>
                <a:gd name="T12" fmla="*/ 681 w 1361"/>
                <a:gd name="T13" fmla="*/ 821 h 821"/>
                <a:gd name="T14" fmla="*/ 1361 w 1361"/>
                <a:gd name="T15" fmla="*/ 140 h 821"/>
                <a:gd name="T16" fmla="*/ 1347 w 1361"/>
                <a:gd name="T17" fmla="*/ 0 h 821"/>
                <a:gd name="T18" fmla="*/ 1339 w 1361"/>
                <a:gd name="T19" fmla="*/ 0 h 821"/>
                <a:gd name="T20" fmla="*/ 1353 w 1361"/>
                <a:gd name="T21" fmla="*/ 14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1" h="821">
                  <a:moveTo>
                    <a:pt x="1353" y="140"/>
                  </a:moveTo>
                  <a:cubicBezTo>
                    <a:pt x="1353" y="511"/>
                    <a:pt x="1052" y="813"/>
                    <a:pt x="681" y="813"/>
                  </a:cubicBezTo>
                  <a:cubicBezTo>
                    <a:pt x="310" y="813"/>
                    <a:pt x="8" y="511"/>
                    <a:pt x="8" y="140"/>
                  </a:cubicBezTo>
                  <a:cubicBezTo>
                    <a:pt x="8" y="92"/>
                    <a:pt x="13" y="45"/>
                    <a:pt x="23" y="0"/>
                  </a:cubicBezTo>
                  <a:cubicBezTo>
                    <a:pt x="15" y="0"/>
                    <a:pt x="15" y="0"/>
                    <a:pt x="15" y="0"/>
                  </a:cubicBezTo>
                  <a:cubicBezTo>
                    <a:pt x="5" y="45"/>
                    <a:pt x="0" y="92"/>
                    <a:pt x="0" y="140"/>
                  </a:cubicBezTo>
                  <a:cubicBezTo>
                    <a:pt x="0" y="515"/>
                    <a:pt x="306" y="821"/>
                    <a:pt x="681" y="821"/>
                  </a:cubicBezTo>
                  <a:cubicBezTo>
                    <a:pt x="1056" y="821"/>
                    <a:pt x="1361" y="515"/>
                    <a:pt x="1361" y="140"/>
                  </a:cubicBezTo>
                  <a:cubicBezTo>
                    <a:pt x="1361" y="92"/>
                    <a:pt x="1356" y="45"/>
                    <a:pt x="1347" y="0"/>
                  </a:cubicBezTo>
                  <a:cubicBezTo>
                    <a:pt x="1339" y="0"/>
                    <a:pt x="1339" y="0"/>
                    <a:pt x="1339" y="0"/>
                  </a:cubicBezTo>
                  <a:cubicBezTo>
                    <a:pt x="1348" y="45"/>
                    <a:pt x="1353" y="92"/>
                    <a:pt x="1353"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57">
              <a:extLst>
                <a:ext uri="{FF2B5EF4-FFF2-40B4-BE49-F238E27FC236}">
                  <a16:creationId xmlns:a16="http://schemas.microsoft.com/office/drawing/2014/main" id="{85C0D1BE-8B35-43FF-A53D-938303C5488F}"/>
                </a:ext>
              </a:extLst>
            </p:cNvPr>
            <p:cNvSpPr>
              <a:spLocks/>
            </p:cNvSpPr>
            <p:nvPr/>
          </p:nvSpPr>
          <p:spPr bwMode="auto">
            <a:xfrm>
              <a:off x="4483100" y="-26194"/>
              <a:ext cx="25400" cy="3175"/>
            </a:xfrm>
            <a:custGeom>
              <a:avLst/>
              <a:gdLst>
                <a:gd name="T0" fmla="*/ 0 w 8"/>
                <a:gd name="T1" fmla="*/ 1 h 1"/>
                <a:gd name="T2" fmla="*/ 8 w 8"/>
                <a:gd name="T3" fmla="*/ 1 h 1"/>
                <a:gd name="T4" fmla="*/ 8 w 8"/>
                <a:gd name="T5" fmla="*/ 0 h 1"/>
                <a:gd name="T6" fmla="*/ 0 w 8"/>
                <a:gd name="T7" fmla="*/ 0 h 1"/>
                <a:gd name="T8" fmla="*/ 0 w 8"/>
                <a:gd name="T9" fmla="*/ 1 h 1"/>
              </a:gdLst>
              <a:ahLst/>
              <a:cxnLst>
                <a:cxn ang="0">
                  <a:pos x="T0" y="T1"/>
                </a:cxn>
                <a:cxn ang="0">
                  <a:pos x="T2" y="T3"/>
                </a:cxn>
                <a:cxn ang="0">
                  <a:pos x="T4" y="T5"/>
                </a:cxn>
                <a:cxn ang="0">
                  <a:pos x="T6" y="T7"/>
                </a:cxn>
                <a:cxn ang="0">
                  <a:pos x="T8" y="T9"/>
                </a:cxn>
              </a:cxnLst>
              <a:rect l="0" t="0" r="r" b="b"/>
              <a:pathLst>
                <a:path w="8" h="1">
                  <a:moveTo>
                    <a:pt x="0" y="1"/>
                  </a:moveTo>
                  <a:cubicBezTo>
                    <a:pt x="8" y="1"/>
                    <a:pt x="8" y="1"/>
                    <a:pt x="8" y="1"/>
                  </a:cubicBezTo>
                  <a:cubicBezTo>
                    <a:pt x="8" y="1"/>
                    <a:pt x="8" y="1"/>
                    <a:pt x="8"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58">
              <a:extLst>
                <a:ext uri="{FF2B5EF4-FFF2-40B4-BE49-F238E27FC236}">
                  <a16:creationId xmlns:a16="http://schemas.microsoft.com/office/drawing/2014/main" id="{28CE55FA-447B-4EC7-8585-E730EB188C99}"/>
                </a:ext>
              </a:extLst>
            </p:cNvPr>
            <p:cNvSpPr>
              <a:spLocks/>
            </p:cNvSpPr>
            <p:nvPr/>
          </p:nvSpPr>
          <p:spPr bwMode="auto">
            <a:xfrm>
              <a:off x="590550" y="-26194"/>
              <a:ext cx="25400" cy="3175"/>
            </a:xfrm>
            <a:custGeom>
              <a:avLst/>
              <a:gdLst>
                <a:gd name="T0" fmla="*/ 8 w 8"/>
                <a:gd name="T1" fmla="*/ 1 h 1"/>
                <a:gd name="T2" fmla="*/ 8 w 8"/>
                <a:gd name="T3" fmla="*/ 0 h 1"/>
                <a:gd name="T4" fmla="*/ 0 w 8"/>
                <a:gd name="T5" fmla="*/ 0 h 1"/>
                <a:gd name="T6" fmla="*/ 0 w 8"/>
                <a:gd name="T7" fmla="*/ 1 h 1"/>
                <a:gd name="T8" fmla="*/ 8 w 8"/>
                <a:gd name="T9" fmla="*/ 1 h 1"/>
              </a:gdLst>
              <a:ahLst/>
              <a:cxnLst>
                <a:cxn ang="0">
                  <a:pos x="T0" y="T1"/>
                </a:cxn>
                <a:cxn ang="0">
                  <a:pos x="T2" y="T3"/>
                </a:cxn>
                <a:cxn ang="0">
                  <a:pos x="T4" y="T5"/>
                </a:cxn>
                <a:cxn ang="0">
                  <a:pos x="T6" y="T7"/>
                </a:cxn>
                <a:cxn ang="0">
                  <a:pos x="T8" y="T9"/>
                </a:cxn>
              </a:cxnLst>
              <a:rect l="0" t="0" r="r" b="b"/>
              <a:pathLst>
                <a:path w="8" h="1">
                  <a:moveTo>
                    <a:pt x="8" y="1"/>
                  </a:moveTo>
                  <a:cubicBezTo>
                    <a:pt x="8" y="1"/>
                    <a:pt x="8" y="1"/>
                    <a:pt x="8" y="0"/>
                  </a:cubicBezTo>
                  <a:cubicBezTo>
                    <a:pt x="0" y="0"/>
                    <a:pt x="0" y="0"/>
                    <a:pt x="0" y="0"/>
                  </a:cubicBezTo>
                  <a:cubicBezTo>
                    <a:pt x="0" y="1"/>
                    <a:pt x="0" y="1"/>
                    <a:pt x="0" y="1"/>
                  </a:cubicBezTo>
                  <a:lnTo>
                    <a:pt x="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59">
              <a:extLst>
                <a:ext uri="{FF2B5EF4-FFF2-40B4-BE49-F238E27FC236}">
                  <a16:creationId xmlns:a16="http://schemas.microsoft.com/office/drawing/2014/main" id="{B6B81FF7-AC38-4453-B2BB-28644F22D423}"/>
                </a:ext>
              </a:extLst>
            </p:cNvPr>
            <p:cNvSpPr>
              <a:spLocks/>
            </p:cNvSpPr>
            <p:nvPr/>
          </p:nvSpPr>
          <p:spPr bwMode="auto">
            <a:xfrm>
              <a:off x="539750" y="-23019"/>
              <a:ext cx="4019550" cy="2455863"/>
            </a:xfrm>
            <a:custGeom>
              <a:avLst/>
              <a:gdLst>
                <a:gd name="T0" fmla="*/ 1258 w 1266"/>
                <a:gd name="T1" fmla="*/ 140 h 773"/>
                <a:gd name="T2" fmla="*/ 633 w 1266"/>
                <a:gd name="T3" fmla="*/ 765 h 773"/>
                <a:gd name="T4" fmla="*/ 8 w 1266"/>
                <a:gd name="T5" fmla="*/ 140 h 773"/>
                <a:gd name="T6" fmla="*/ 24 w 1266"/>
                <a:gd name="T7" fmla="*/ 0 h 773"/>
                <a:gd name="T8" fmla="*/ 16 w 1266"/>
                <a:gd name="T9" fmla="*/ 0 h 773"/>
                <a:gd name="T10" fmla="*/ 0 w 1266"/>
                <a:gd name="T11" fmla="*/ 140 h 773"/>
                <a:gd name="T12" fmla="*/ 633 w 1266"/>
                <a:gd name="T13" fmla="*/ 773 h 773"/>
                <a:gd name="T14" fmla="*/ 1266 w 1266"/>
                <a:gd name="T15" fmla="*/ 140 h 773"/>
                <a:gd name="T16" fmla="*/ 1250 w 1266"/>
                <a:gd name="T17" fmla="*/ 0 h 773"/>
                <a:gd name="T18" fmla="*/ 1242 w 1266"/>
                <a:gd name="T19" fmla="*/ 0 h 773"/>
                <a:gd name="T20" fmla="*/ 1258 w 1266"/>
                <a:gd name="T21" fmla="*/ 14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6" h="773">
                  <a:moveTo>
                    <a:pt x="1258" y="140"/>
                  </a:moveTo>
                  <a:cubicBezTo>
                    <a:pt x="1258" y="485"/>
                    <a:pt x="977" y="765"/>
                    <a:pt x="633" y="765"/>
                  </a:cubicBezTo>
                  <a:cubicBezTo>
                    <a:pt x="288" y="765"/>
                    <a:pt x="8" y="485"/>
                    <a:pt x="8" y="140"/>
                  </a:cubicBezTo>
                  <a:cubicBezTo>
                    <a:pt x="8" y="92"/>
                    <a:pt x="14" y="45"/>
                    <a:pt x="24" y="0"/>
                  </a:cubicBezTo>
                  <a:cubicBezTo>
                    <a:pt x="16" y="0"/>
                    <a:pt x="16" y="0"/>
                    <a:pt x="16" y="0"/>
                  </a:cubicBezTo>
                  <a:cubicBezTo>
                    <a:pt x="5" y="45"/>
                    <a:pt x="0" y="92"/>
                    <a:pt x="0" y="140"/>
                  </a:cubicBezTo>
                  <a:cubicBezTo>
                    <a:pt x="0" y="489"/>
                    <a:pt x="284" y="773"/>
                    <a:pt x="633" y="773"/>
                  </a:cubicBezTo>
                  <a:cubicBezTo>
                    <a:pt x="982" y="773"/>
                    <a:pt x="1266" y="489"/>
                    <a:pt x="1266" y="140"/>
                  </a:cubicBezTo>
                  <a:cubicBezTo>
                    <a:pt x="1266" y="92"/>
                    <a:pt x="1260" y="45"/>
                    <a:pt x="1250" y="0"/>
                  </a:cubicBezTo>
                  <a:cubicBezTo>
                    <a:pt x="1242" y="0"/>
                    <a:pt x="1242" y="0"/>
                    <a:pt x="1242" y="0"/>
                  </a:cubicBezTo>
                  <a:cubicBezTo>
                    <a:pt x="1252" y="45"/>
                    <a:pt x="1258" y="92"/>
                    <a:pt x="1258"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a:extLst>
              <a:ext uri="{FF2B5EF4-FFF2-40B4-BE49-F238E27FC236}">
                <a16:creationId xmlns:a16="http://schemas.microsoft.com/office/drawing/2014/main" id="{32C052AC-2671-42CD-BC13-0204AD3B98AA}"/>
              </a:ext>
            </a:extLst>
          </p:cNvPr>
          <p:cNvGrpSpPr/>
          <p:nvPr/>
        </p:nvGrpSpPr>
        <p:grpSpPr>
          <a:xfrm>
            <a:off x="7174030" y="1876"/>
            <a:ext cx="1823657" cy="1583922"/>
            <a:chOff x="6653646" y="-7355168"/>
            <a:chExt cx="2427288" cy="2108200"/>
          </a:xfrm>
          <a:solidFill>
            <a:schemeClr val="tx1">
              <a:lumMod val="85000"/>
              <a:lumOff val="15000"/>
              <a:alpha val="10000"/>
            </a:schemeClr>
          </a:solidFill>
        </p:grpSpPr>
        <p:sp>
          <p:nvSpPr>
            <p:cNvPr id="179" name="Freeform 12">
              <a:extLst>
                <a:ext uri="{FF2B5EF4-FFF2-40B4-BE49-F238E27FC236}">
                  <a16:creationId xmlns:a16="http://schemas.microsoft.com/office/drawing/2014/main" id="{DB660E74-73CD-4606-9C6E-B2471CD24729}"/>
                </a:ext>
              </a:extLst>
            </p:cNvPr>
            <p:cNvSpPr>
              <a:spLocks/>
            </p:cNvSpPr>
            <p:nvPr/>
          </p:nvSpPr>
          <p:spPr bwMode="auto">
            <a:xfrm>
              <a:off x="7050521" y="-7355168"/>
              <a:ext cx="1633538" cy="98425"/>
            </a:xfrm>
            <a:custGeom>
              <a:avLst/>
              <a:gdLst>
                <a:gd name="T0" fmla="*/ 477 w 515"/>
                <a:gd name="T1" fmla="*/ 0 h 31"/>
                <a:gd name="T2" fmla="*/ 38 w 515"/>
                <a:gd name="T3" fmla="*/ 0 h 31"/>
                <a:gd name="T4" fmla="*/ 0 w 515"/>
                <a:gd name="T5" fmla="*/ 31 h 31"/>
                <a:gd name="T6" fmla="*/ 515 w 515"/>
                <a:gd name="T7" fmla="*/ 31 h 31"/>
                <a:gd name="T8" fmla="*/ 477 w 515"/>
                <a:gd name="T9" fmla="*/ 0 h 31"/>
              </a:gdLst>
              <a:ahLst/>
              <a:cxnLst>
                <a:cxn ang="0">
                  <a:pos x="T0" y="T1"/>
                </a:cxn>
                <a:cxn ang="0">
                  <a:pos x="T2" y="T3"/>
                </a:cxn>
                <a:cxn ang="0">
                  <a:pos x="T4" y="T5"/>
                </a:cxn>
                <a:cxn ang="0">
                  <a:pos x="T6" y="T7"/>
                </a:cxn>
                <a:cxn ang="0">
                  <a:pos x="T8" y="T9"/>
                </a:cxn>
              </a:cxnLst>
              <a:rect l="0" t="0" r="r" b="b"/>
              <a:pathLst>
                <a:path w="515" h="31">
                  <a:moveTo>
                    <a:pt x="477" y="0"/>
                  </a:moveTo>
                  <a:cubicBezTo>
                    <a:pt x="38" y="0"/>
                    <a:pt x="38" y="0"/>
                    <a:pt x="38" y="0"/>
                  </a:cubicBezTo>
                  <a:cubicBezTo>
                    <a:pt x="25" y="10"/>
                    <a:pt x="12" y="20"/>
                    <a:pt x="0" y="31"/>
                  </a:cubicBezTo>
                  <a:cubicBezTo>
                    <a:pt x="515" y="31"/>
                    <a:pt x="515" y="31"/>
                    <a:pt x="515" y="31"/>
                  </a:cubicBezTo>
                  <a:cubicBezTo>
                    <a:pt x="503" y="20"/>
                    <a:pt x="490" y="10"/>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3">
              <a:extLst>
                <a:ext uri="{FF2B5EF4-FFF2-40B4-BE49-F238E27FC236}">
                  <a16:creationId xmlns:a16="http://schemas.microsoft.com/office/drawing/2014/main" id="{3E7F4871-EACA-4350-8E8B-F6A975A5D3E6}"/>
                </a:ext>
              </a:extLst>
            </p:cNvPr>
            <p:cNvSpPr>
              <a:spLocks/>
            </p:cNvSpPr>
            <p:nvPr/>
          </p:nvSpPr>
          <p:spPr bwMode="auto">
            <a:xfrm>
              <a:off x="6860021" y="-7129743"/>
              <a:ext cx="2017713" cy="95250"/>
            </a:xfrm>
            <a:custGeom>
              <a:avLst/>
              <a:gdLst>
                <a:gd name="T0" fmla="*/ 613 w 636"/>
                <a:gd name="T1" fmla="*/ 0 h 30"/>
                <a:gd name="T2" fmla="*/ 22 w 636"/>
                <a:gd name="T3" fmla="*/ 0 h 30"/>
                <a:gd name="T4" fmla="*/ 0 w 636"/>
                <a:gd name="T5" fmla="*/ 30 h 30"/>
                <a:gd name="T6" fmla="*/ 636 w 636"/>
                <a:gd name="T7" fmla="*/ 30 h 30"/>
                <a:gd name="T8" fmla="*/ 613 w 636"/>
                <a:gd name="T9" fmla="*/ 0 h 30"/>
              </a:gdLst>
              <a:ahLst/>
              <a:cxnLst>
                <a:cxn ang="0">
                  <a:pos x="T0" y="T1"/>
                </a:cxn>
                <a:cxn ang="0">
                  <a:pos x="T2" y="T3"/>
                </a:cxn>
                <a:cxn ang="0">
                  <a:pos x="T4" y="T5"/>
                </a:cxn>
                <a:cxn ang="0">
                  <a:pos x="T6" y="T7"/>
                </a:cxn>
                <a:cxn ang="0">
                  <a:pos x="T8" y="T9"/>
                </a:cxn>
              </a:cxnLst>
              <a:rect l="0" t="0" r="r" b="b"/>
              <a:pathLst>
                <a:path w="636" h="30">
                  <a:moveTo>
                    <a:pt x="613" y="0"/>
                  </a:moveTo>
                  <a:cubicBezTo>
                    <a:pt x="22" y="0"/>
                    <a:pt x="22" y="0"/>
                    <a:pt x="22" y="0"/>
                  </a:cubicBezTo>
                  <a:cubicBezTo>
                    <a:pt x="14" y="9"/>
                    <a:pt x="7" y="20"/>
                    <a:pt x="0" y="30"/>
                  </a:cubicBezTo>
                  <a:cubicBezTo>
                    <a:pt x="636" y="30"/>
                    <a:pt x="636" y="30"/>
                    <a:pt x="636" y="30"/>
                  </a:cubicBezTo>
                  <a:cubicBezTo>
                    <a:pt x="629" y="20"/>
                    <a:pt x="621" y="9"/>
                    <a:pt x="6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4">
              <a:extLst>
                <a:ext uri="{FF2B5EF4-FFF2-40B4-BE49-F238E27FC236}">
                  <a16:creationId xmlns:a16="http://schemas.microsoft.com/office/drawing/2014/main" id="{D5E445E3-F3EC-4015-8EB7-0446A8D285A0}"/>
                </a:ext>
              </a:extLst>
            </p:cNvPr>
            <p:cNvSpPr>
              <a:spLocks/>
            </p:cNvSpPr>
            <p:nvPr/>
          </p:nvSpPr>
          <p:spPr bwMode="auto">
            <a:xfrm>
              <a:off x="6742546" y="-6907493"/>
              <a:ext cx="2252663" cy="98425"/>
            </a:xfrm>
            <a:custGeom>
              <a:avLst/>
              <a:gdLst>
                <a:gd name="T0" fmla="*/ 696 w 710"/>
                <a:gd name="T1" fmla="*/ 0 h 31"/>
                <a:gd name="T2" fmla="*/ 13 w 710"/>
                <a:gd name="T3" fmla="*/ 0 h 31"/>
                <a:gd name="T4" fmla="*/ 0 w 710"/>
                <a:gd name="T5" fmla="*/ 31 h 31"/>
                <a:gd name="T6" fmla="*/ 710 w 710"/>
                <a:gd name="T7" fmla="*/ 31 h 31"/>
                <a:gd name="T8" fmla="*/ 696 w 710"/>
                <a:gd name="T9" fmla="*/ 0 h 31"/>
              </a:gdLst>
              <a:ahLst/>
              <a:cxnLst>
                <a:cxn ang="0">
                  <a:pos x="T0" y="T1"/>
                </a:cxn>
                <a:cxn ang="0">
                  <a:pos x="T2" y="T3"/>
                </a:cxn>
                <a:cxn ang="0">
                  <a:pos x="T4" y="T5"/>
                </a:cxn>
                <a:cxn ang="0">
                  <a:pos x="T6" y="T7"/>
                </a:cxn>
                <a:cxn ang="0">
                  <a:pos x="T8" y="T9"/>
                </a:cxn>
              </a:cxnLst>
              <a:rect l="0" t="0" r="r" b="b"/>
              <a:pathLst>
                <a:path w="710" h="31">
                  <a:moveTo>
                    <a:pt x="696" y="0"/>
                  </a:moveTo>
                  <a:cubicBezTo>
                    <a:pt x="13" y="0"/>
                    <a:pt x="13" y="0"/>
                    <a:pt x="13" y="0"/>
                  </a:cubicBezTo>
                  <a:cubicBezTo>
                    <a:pt x="8" y="10"/>
                    <a:pt x="4" y="20"/>
                    <a:pt x="0" y="31"/>
                  </a:cubicBezTo>
                  <a:cubicBezTo>
                    <a:pt x="710" y="31"/>
                    <a:pt x="710" y="31"/>
                    <a:pt x="710" y="31"/>
                  </a:cubicBezTo>
                  <a:cubicBezTo>
                    <a:pt x="706" y="20"/>
                    <a:pt x="701" y="10"/>
                    <a:pt x="69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5">
              <a:extLst>
                <a:ext uri="{FF2B5EF4-FFF2-40B4-BE49-F238E27FC236}">
                  <a16:creationId xmlns:a16="http://schemas.microsoft.com/office/drawing/2014/main" id="{C9901834-08F2-42AE-B827-31EABCA289A4}"/>
                </a:ext>
              </a:extLst>
            </p:cNvPr>
            <p:cNvSpPr>
              <a:spLocks/>
            </p:cNvSpPr>
            <p:nvPr/>
          </p:nvSpPr>
          <p:spPr bwMode="auto">
            <a:xfrm>
              <a:off x="6675871" y="-6685243"/>
              <a:ext cx="2382838" cy="98425"/>
            </a:xfrm>
            <a:custGeom>
              <a:avLst/>
              <a:gdLst>
                <a:gd name="T0" fmla="*/ 744 w 751"/>
                <a:gd name="T1" fmla="*/ 0 h 31"/>
                <a:gd name="T2" fmla="*/ 7 w 751"/>
                <a:gd name="T3" fmla="*/ 0 h 31"/>
                <a:gd name="T4" fmla="*/ 0 w 751"/>
                <a:gd name="T5" fmla="*/ 31 h 31"/>
                <a:gd name="T6" fmla="*/ 751 w 751"/>
                <a:gd name="T7" fmla="*/ 31 h 31"/>
                <a:gd name="T8" fmla="*/ 744 w 751"/>
                <a:gd name="T9" fmla="*/ 0 h 31"/>
              </a:gdLst>
              <a:ahLst/>
              <a:cxnLst>
                <a:cxn ang="0">
                  <a:pos x="T0" y="T1"/>
                </a:cxn>
                <a:cxn ang="0">
                  <a:pos x="T2" y="T3"/>
                </a:cxn>
                <a:cxn ang="0">
                  <a:pos x="T4" y="T5"/>
                </a:cxn>
                <a:cxn ang="0">
                  <a:pos x="T6" y="T7"/>
                </a:cxn>
                <a:cxn ang="0">
                  <a:pos x="T8" y="T9"/>
                </a:cxn>
              </a:cxnLst>
              <a:rect l="0" t="0" r="r" b="b"/>
              <a:pathLst>
                <a:path w="751" h="31">
                  <a:moveTo>
                    <a:pt x="744" y="0"/>
                  </a:moveTo>
                  <a:cubicBezTo>
                    <a:pt x="7" y="0"/>
                    <a:pt x="7" y="0"/>
                    <a:pt x="7" y="0"/>
                  </a:cubicBezTo>
                  <a:cubicBezTo>
                    <a:pt x="4" y="10"/>
                    <a:pt x="2" y="20"/>
                    <a:pt x="0" y="31"/>
                  </a:cubicBezTo>
                  <a:cubicBezTo>
                    <a:pt x="751" y="31"/>
                    <a:pt x="751" y="31"/>
                    <a:pt x="751" y="31"/>
                  </a:cubicBezTo>
                  <a:cubicBezTo>
                    <a:pt x="749" y="20"/>
                    <a:pt x="747" y="10"/>
                    <a:pt x="74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6">
              <a:extLst>
                <a:ext uri="{FF2B5EF4-FFF2-40B4-BE49-F238E27FC236}">
                  <a16:creationId xmlns:a16="http://schemas.microsoft.com/office/drawing/2014/main" id="{812C23CF-94B7-489E-8545-ACEC8E2F1661}"/>
                </a:ext>
              </a:extLst>
            </p:cNvPr>
            <p:cNvSpPr>
              <a:spLocks/>
            </p:cNvSpPr>
            <p:nvPr/>
          </p:nvSpPr>
          <p:spPr bwMode="auto">
            <a:xfrm>
              <a:off x="6653646" y="-6462993"/>
              <a:ext cx="2427288" cy="98425"/>
            </a:xfrm>
            <a:custGeom>
              <a:avLst/>
              <a:gdLst>
                <a:gd name="T0" fmla="*/ 764 w 765"/>
                <a:gd name="T1" fmla="*/ 0 h 31"/>
                <a:gd name="T2" fmla="*/ 2 w 765"/>
                <a:gd name="T3" fmla="*/ 0 h 31"/>
                <a:gd name="T4" fmla="*/ 0 w 765"/>
                <a:gd name="T5" fmla="*/ 31 h 31"/>
                <a:gd name="T6" fmla="*/ 765 w 765"/>
                <a:gd name="T7" fmla="*/ 31 h 31"/>
                <a:gd name="T8" fmla="*/ 764 w 765"/>
                <a:gd name="T9" fmla="*/ 0 h 31"/>
              </a:gdLst>
              <a:ahLst/>
              <a:cxnLst>
                <a:cxn ang="0">
                  <a:pos x="T0" y="T1"/>
                </a:cxn>
                <a:cxn ang="0">
                  <a:pos x="T2" y="T3"/>
                </a:cxn>
                <a:cxn ang="0">
                  <a:pos x="T4" y="T5"/>
                </a:cxn>
                <a:cxn ang="0">
                  <a:pos x="T6" y="T7"/>
                </a:cxn>
                <a:cxn ang="0">
                  <a:pos x="T8" y="T9"/>
                </a:cxn>
              </a:cxnLst>
              <a:rect l="0" t="0" r="r" b="b"/>
              <a:pathLst>
                <a:path w="765" h="31">
                  <a:moveTo>
                    <a:pt x="764" y="0"/>
                  </a:moveTo>
                  <a:cubicBezTo>
                    <a:pt x="2" y="0"/>
                    <a:pt x="2" y="0"/>
                    <a:pt x="2" y="0"/>
                  </a:cubicBezTo>
                  <a:cubicBezTo>
                    <a:pt x="1" y="11"/>
                    <a:pt x="0" y="21"/>
                    <a:pt x="0" y="31"/>
                  </a:cubicBezTo>
                  <a:cubicBezTo>
                    <a:pt x="765" y="31"/>
                    <a:pt x="765" y="31"/>
                    <a:pt x="765" y="31"/>
                  </a:cubicBezTo>
                  <a:cubicBezTo>
                    <a:pt x="765" y="21"/>
                    <a:pt x="765" y="11"/>
                    <a:pt x="7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7">
              <a:extLst>
                <a:ext uri="{FF2B5EF4-FFF2-40B4-BE49-F238E27FC236}">
                  <a16:creationId xmlns:a16="http://schemas.microsoft.com/office/drawing/2014/main" id="{97EEB295-F458-4447-A405-C88049A5AFBE}"/>
                </a:ext>
              </a:extLst>
            </p:cNvPr>
            <p:cNvSpPr>
              <a:spLocks/>
            </p:cNvSpPr>
            <p:nvPr/>
          </p:nvSpPr>
          <p:spPr bwMode="auto">
            <a:xfrm>
              <a:off x="6659996" y="-6237568"/>
              <a:ext cx="2414588" cy="95250"/>
            </a:xfrm>
            <a:custGeom>
              <a:avLst/>
              <a:gdLst>
                <a:gd name="T0" fmla="*/ 761 w 761"/>
                <a:gd name="T1" fmla="*/ 0 h 30"/>
                <a:gd name="T2" fmla="*/ 0 w 761"/>
                <a:gd name="T3" fmla="*/ 0 h 30"/>
                <a:gd name="T4" fmla="*/ 4 w 761"/>
                <a:gd name="T5" fmla="*/ 30 h 30"/>
                <a:gd name="T6" fmla="*/ 757 w 761"/>
                <a:gd name="T7" fmla="*/ 30 h 30"/>
                <a:gd name="T8" fmla="*/ 761 w 761"/>
                <a:gd name="T9" fmla="*/ 0 h 30"/>
              </a:gdLst>
              <a:ahLst/>
              <a:cxnLst>
                <a:cxn ang="0">
                  <a:pos x="T0" y="T1"/>
                </a:cxn>
                <a:cxn ang="0">
                  <a:pos x="T2" y="T3"/>
                </a:cxn>
                <a:cxn ang="0">
                  <a:pos x="T4" y="T5"/>
                </a:cxn>
                <a:cxn ang="0">
                  <a:pos x="T6" y="T7"/>
                </a:cxn>
                <a:cxn ang="0">
                  <a:pos x="T8" y="T9"/>
                </a:cxn>
              </a:cxnLst>
              <a:rect l="0" t="0" r="r" b="b"/>
              <a:pathLst>
                <a:path w="761" h="30">
                  <a:moveTo>
                    <a:pt x="761" y="0"/>
                  </a:moveTo>
                  <a:cubicBezTo>
                    <a:pt x="0" y="0"/>
                    <a:pt x="0" y="0"/>
                    <a:pt x="0" y="0"/>
                  </a:cubicBezTo>
                  <a:cubicBezTo>
                    <a:pt x="1" y="10"/>
                    <a:pt x="3" y="20"/>
                    <a:pt x="4" y="30"/>
                  </a:cubicBezTo>
                  <a:cubicBezTo>
                    <a:pt x="757" y="30"/>
                    <a:pt x="757" y="30"/>
                    <a:pt x="757" y="30"/>
                  </a:cubicBezTo>
                  <a:cubicBezTo>
                    <a:pt x="759" y="20"/>
                    <a:pt x="760" y="10"/>
                    <a:pt x="76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8">
              <a:extLst>
                <a:ext uri="{FF2B5EF4-FFF2-40B4-BE49-F238E27FC236}">
                  <a16:creationId xmlns:a16="http://schemas.microsoft.com/office/drawing/2014/main" id="{AC894E81-6F09-4F9B-8126-0289C866DAD3}"/>
                </a:ext>
              </a:extLst>
            </p:cNvPr>
            <p:cNvSpPr>
              <a:spLocks/>
            </p:cNvSpPr>
            <p:nvPr/>
          </p:nvSpPr>
          <p:spPr bwMode="auto">
            <a:xfrm>
              <a:off x="6704446" y="-6015318"/>
              <a:ext cx="2325688" cy="98425"/>
            </a:xfrm>
            <a:custGeom>
              <a:avLst/>
              <a:gdLst>
                <a:gd name="T0" fmla="*/ 733 w 733"/>
                <a:gd name="T1" fmla="*/ 0 h 31"/>
                <a:gd name="T2" fmla="*/ 0 w 733"/>
                <a:gd name="T3" fmla="*/ 0 h 31"/>
                <a:gd name="T4" fmla="*/ 10 w 733"/>
                <a:gd name="T5" fmla="*/ 31 h 31"/>
                <a:gd name="T6" fmla="*/ 723 w 733"/>
                <a:gd name="T7" fmla="*/ 31 h 31"/>
                <a:gd name="T8" fmla="*/ 733 w 733"/>
                <a:gd name="T9" fmla="*/ 0 h 31"/>
              </a:gdLst>
              <a:ahLst/>
              <a:cxnLst>
                <a:cxn ang="0">
                  <a:pos x="T0" y="T1"/>
                </a:cxn>
                <a:cxn ang="0">
                  <a:pos x="T2" y="T3"/>
                </a:cxn>
                <a:cxn ang="0">
                  <a:pos x="T4" y="T5"/>
                </a:cxn>
                <a:cxn ang="0">
                  <a:pos x="T6" y="T7"/>
                </a:cxn>
                <a:cxn ang="0">
                  <a:pos x="T8" y="T9"/>
                </a:cxn>
              </a:cxnLst>
              <a:rect l="0" t="0" r="r" b="b"/>
              <a:pathLst>
                <a:path w="733" h="31">
                  <a:moveTo>
                    <a:pt x="733" y="0"/>
                  </a:moveTo>
                  <a:cubicBezTo>
                    <a:pt x="0" y="0"/>
                    <a:pt x="0" y="0"/>
                    <a:pt x="0" y="0"/>
                  </a:cubicBezTo>
                  <a:cubicBezTo>
                    <a:pt x="3" y="11"/>
                    <a:pt x="6" y="21"/>
                    <a:pt x="10" y="31"/>
                  </a:cubicBezTo>
                  <a:cubicBezTo>
                    <a:pt x="723" y="31"/>
                    <a:pt x="723" y="31"/>
                    <a:pt x="723" y="31"/>
                  </a:cubicBezTo>
                  <a:cubicBezTo>
                    <a:pt x="727" y="21"/>
                    <a:pt x="730" y="11"/>
                    <a:pt x="73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9">
              <a:extLst>
                <a:ext uri="{FF2B5EF4-FFF2-40B4-BE49-F238E27FC236}">
                  <a16:creationId xmlns:a16="http://schemas.microsoft.com/office/drawing/2014/main" id="{C64915B6-D1CD-485A-B391-87932C82A812}"/>
                </a:ext>
              </a:extLst>
            </p:cNvPr>
            <p:cNvSpPr>
              <a:spLocks/>
            </p:cNvSpPr>
            <p:nvPr/>
          </p:nvSpPr>
          <p:spPr bwMode="auto">
            <a:xfrm>
              <a:off x="6796521" y="-5793068"/>
              <a:ext cx="2144713" cy="98425"/>
            </a:xfrm>
            <a:custGeom>
              <a:avLst/>
              <a:gdLst>
                <a:gd name="T0" fmla="*/ 676 w 676"/>
                <a:gd name="T1" fmla="*/ 0 h 31"/>
                <a:gd name="T2" fmla="*/ 0 w 676"/>
                <a:gd name="T3" fmla="*/ 0 h 31"/>
                <a:gd name="T4" fmla="*/ 18 w 676"/>
                <a:gd name="T5" fmla="*/ 31 h 31"/>
                <a:gd name="T6" fmla="*/ 658 w 676"/>
                <a:gd name="T7" fmla="*/ 31 h 31"/>
                <a:gd name="T8" fmla="*/ 676 w 676"/>
                <a:gd name="T9" fmla="*/ 0 h 31"/>
              </a:gdLst>
              <a:ahLst/>
              <a:cxnLst>
                <a:cxn ang="0">
                  <a:pos x="T0" y="T1"/>
                </a:cxn>
                <a:cxn ang="0">
                  <a:pos x="T2" y="T3"/>
                </a:cxn>
                <a:cxn ang="0">
                  <a:pos x="T4" y="T5"/>
                </a:cxn>
                <a:cxn ang="0">
                  <a:pos x="T6" y="T7"/>
                </a:cxn>
                <a:cxn ang="0">
                  <a:pos x="T8" y="T9"/>
                </a:cxn>
              </a:cxnLst>
              <a:rect l="0" t="0" r="r" b="b"/>
              <a:pathLst>
                <a:path w="676" h="31">
                  <a:moveTo>
                    <a:pt x="676" y="0"/>
                  </a:moveTo>
                  <a:cubicBezTo>
                    <a:pt x="0" y="0"/>
                    <a:pt x="0" y="0"/>
                    <a:pt x="0" y="0"/>
                  </a:cubicBezTo>
                  <a:cubicBezTo>
                    <a:pt x="5" y="11"/>
                    <a:pt x="11" y="21"/>
                    <a:pt x="18" y="31"/>
                  </a:cubicBezTo>
                  <a:cubicBezTo>
                    <a:pt x="658" y="31"/>
                    <a:pt x="658" y="31"/>
                    <a:pt x="658" y="31"/>
                  </a:cubicBezTo>
                  <a:cubicBezTo>
                    <a:pt x="664" y="21"/>
                    <a:pt x="670" y="11"/>
                    <a:pt x="6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20">
              <a:extLst>
                <a:ext uri="{FF2B5EF4-FFF2-40B4-BE49-F238E27FC236}">
                  <a16:creationId xmlns:a16="http://schemas.microsoft.com/office/drawing/2014/main" id="{9CA11521-3DCB-40DD-AF1C-37ECE83C2FEF}"/>
                </a:ext>
              </a:extLst>
            </p:cNvPr>
            <p:cNvSpPr>
              <a:spLocks/>
            </p:cNvSpPr>
            <p:nvPr/>
          </p:nvSpPr>
          <p:spPr bwMode="auto">
            <a:xfrm>
              <a:off x="6948921" y="-5567643"/>
              <a:ext cx="1839913" cy="95250"/>
            </a:xfrm>
            <a:custGeom>
              <a:avLst/>
              <a:gdLst>
                <a:gd name="T0" fmla="*/ 580 w 580"/>
                <a:gd name="T1" fmla="*/ 0 h 30"/>
                <a:gd name="T2" fmla="*/ 0 w 580"/>
                <a:gd name="T3" fmla="*/ 0 h 30"/>
                <a:gd name="T4" fmla="*/ 29 w 580"/>
                <a:gd name="T5" fmla="*/ 30 h 30"/>
                <a:gd name="T6" fmla="*/ 550 w 580"/>
                <a:gd name="T7" fmla="*/ 30 h 30"/>
                <a:gd name="T8" fmla="*/ 580 w 580"/>
                <a:gd name="T9" fmla="*/ 0 h 30"/>
              </a:gdLst>
              <a:ahLst/>
              <a:cxnLst>
                <a:cxn ang="0">
                  <a:pos x="T0" y="T1"/>
                </a:cxn>
                <a:cxn ang="0">
                  <a:pos x="T2" y="T3"/>
                </a:cxn>
                <a:cxn ang="0">
                  <a:pos x="T4" y="T5"/>
                </a:cxn>
                <a:cxn ang="0">
                  <a:pos x="T6" y="T7"/>
                </a:cxn>
                <a:cxn ang="0">
                  <a:pos x="T8" y="T9"/>
                </a:cxn>
              </a:cxnLst>
              <a:rect l="0" t="0" r="r" b="b"/>
              <a:pathLst>
                <a:path w="580" h="30">
                  <a:moveTo>
                    <a:pt x="580" y="0"/>
                  </a:moveTo>
                  <a:cubicBezTo>
                    <a:pt x="0" y="0"/>
                    <a:pt x="0" y="0"/>
                    <a:pt x="0" y="0"/>
                  </a:cubicBezTo>
                  <a:cubicBezTo>
                    <a:pt x="9" y="11"/>
                    <a:pt x="19" y="21"/>
                    <a:pt x="29" y="30"/>
                  </a:cubicBezTo>
                  <a:cubicBezTo>
                    <a:pt x="550" y="30"/>
                    <a:pt x="550" y="30"/>
                    <a:pt x="550" y="30"/>
                  </a:cubicBezTo>
                  <a:cubicBezTo>
                    <a:pt x="561" y="21"/>
                    <a:pt x="570" y="11"/>
                    <a:pt x="58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21">
              <a:extLst>
                <a:ext uri="{FF2B5EF4-FFF2-40B4-BE49-F238E27FC236}">
                  <a16:creationId xmlns:a16="http://schemas.microsoft.com/office/drawing/2014/main" id="{5F322D0D-53DB-41E2-A772-DC62BDEFE7B9}"/>
                </a:ext>
              </a:extLst>
            </p:cNvPr>
            <p:cNvSpPr>
              <a:spLocks/>
            </p:cNvSpPr>
            <p:nvPr/>
          </p:nvSpPr>
          <p:spPr bwMode="auto">
            <a:xfrm>
              <a:off x="7202921" y="-5345393"/>
              <a:ext cx="1331913" cy="98425"/>
            </a:xfrm>
            <a:custGeom>
              <a:avLst/>
              <a:gdLst>
                <a:gd name="T0" fmla="*/ 420 w 420"/>
                <a:gd name="T1" fmla="*/ 0 h 31"/>
                <a:gd name="T2" fmla="*/ 0 w 420"/>
                <a:gd name="T3" fmla="*/ 0 h 31"/>
                <a:gd name="T4" fmla="*/ 56 w 420"/>
                <a:gd name="T5" fmla="*/ 31 h 31"/>
                <a:gd name="T6" fmla="*/ 364 w 420"/>
                <a:gd name="T7" fmla="*/ 31 h 31"/>
                <a:gd name="T8" fmla="*/ 420 w 420"/>
                <a:gd name="T9" fmla="*/ 0 h 31"/>
              </a:gdLst>
              <a:ahLst/>
              <a:cxnLst>
                <a:cxn ang="0">
                  <a:pos x="T0" y="T1"/>
                </a:cxn>
                <a:cxn ang="0">
                  <a:pos x="T2" y="T3"/>
                </a:cxn>
                <a:cxn ang="0">
                  <a:pos x="T4" y="T5"/>
                </a:cxn>
                <a:cxn ang="0">
                  <a:pos x="T6" y="T7"/>
                </a:cxn>
                <a:cxn ang="0">
                  <a:pos x="T8" y="T9"/>
                </a:cxn>
              </a:cxnLst>
              <a:rect l="0" t="0" r="r" b="b"/>
              <a:pathLst>
                <a:path w="420" h="31">
                  <a:moveTo>
                    <a:pt x="420" y="0"/>
                  </a:moveTo>
                  <a:cubicBezTo>
                    <a:pt x="0" y="0"/>
                    <a:pt x="0" y="0"/>
                    <a:pt x="0" y="0"/>
                  </a:cubicBezTo>
                  <a:cubicBezTo>
                    <a:pt x="17" y="12"/>
                    <a:pt x="36" y="22"/>
                    <a:pt x="56" y="31"/>
                  </a:cubicBezTo>
                  <a:cubicBezTo>
                    <a:pt x="364" y="31"/>
                    <a:pt x="364" y="31"/>
                    <a:pt x="364" y="31"/>
                  </a:cubicBezTo>
                  <a:cubicBezTo>
                    <a:pt x="383" y="22"/>
                    <a:pt x="402" y="12"/>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90" name="Group 189">
            <a:extLst>
              <a:ext uri="{FF2B5EF4-FFF2-40B4-BE49-F238E27FC236}">
                <a16:creationId xmlns:a16="http://schemas.microsoft.com/office/drawing/2014/main" id="{CF1A4F5C-528E-462B-BBE8-C15283CD6DF8}"/>
              </a:ext>
            </a:extLst>
          </p:cNvPr>
          <p:cNvGrpSpPr/>
          <p:nvPr/>
        </p:nvGrpSpPr>
        <p:grpSpPr>
          <a:xfrm>
            <a:off x="3032411" y="173037"/>
            <a:ext cx="1497013" cy="1435100"/>
            <a:chOff x="688975" y="-5719961"/>
            <a:chExt cx="1497013" cy="1435100"/>
          </a:xfrm>
          <a:solidFill>
            <a:schemeClr val="bg1">
              <a:lumMod val="65000"/>
              <a:alpha val="20000"/>
            </a:schemeClr>
          </a:solidFill>
        </p:grpSpPr>
        <p:sp>
          <p:nvSpPr>
            <p:cNvPr id="191" name="Freeform 22">
              <a:extLst>
                <a:ext uri="{FF2B5EF4-FFF2-40B4-BE49-F238E27FC236}">
                  <a16:creationId xmlns:a16="http://schemas.microsoft.com/office/drawing/2014/main" id="{CD495FDE-0FF5-41F0-9535-6D87BE0A8736}"/>
                </a:ext>
              </a:extLst>
            </p:cNvPr>
            <p:cNvSpPr>
              <a:spLocks/>
            </p:cNvSpPr>
            <p:nvPr/>
          </p:nvSpPr>
          <p:spPr bwMode="auto">
            <a:xfrm>
              <a:off x="933450" y="-5583436"/>
              <a:ext cx="1008063" cy="60325"/>
            </a:xfrm>
            <a:custGeom>
              <a:avLst/>
              <a:gdLst>
                <a:gd name="T0" fmla="*/ 294 w 318"/>
                <a:gd name="T1" fmla="*/ 0 h 19"/>
                <a:gd name="T2" fmla="*/ 24 w 318"/>
                <a:gd name="T3" fmla="*/ 0 h 19"/>
                <a:gd name="T4" fmla="*/ 0 w 318"/>
                <a:gd name="T5" fmla="*/ 19 h 19"/>
                <a:gd name="T6" fmla="*/ 318 w 318"/>
                <a:gd name="T7" fmla="*/ 19 h 19"/>
                <a:gd name="T8" fmla="*/ 294 w 318"/>
                <a:gd name="T9" fmla="*/ 0 h 19"/>
              </a:gdLst>
              <a:ahLst/>
              <a:cxnLst>
                <a:cxn ang="0">
                  <a:pos x="T0" y="T1"/>
                </a:cxn>
                <a:cxn ang="0">
                  <a:pos x="T2" y="T3"/>
                </a:cxn>
                <a:cxn ang="0">
                  <a:pos x="T4" y="T5"/>
                </a:cxn>
                <a:cxn ang="0">
                  <a:pos x="T6" y="T7"/>
                </a:cxn>
                <a:cxn ang="0">
                  <a:pos x="T8" y="T9"/>
                </a:cxn>
              </a:cxnLst>
              <a:rect l="0" t="0" r="r" b="b"/>
              <a:pathLst>
                <a:path w="318" h="19">
                  <a:moveTo>
                    <a:pt x="294" y="0"/>
                  </a:moveTo>
                  <a:cubicBezTo>
                    <a:pt x="24" y="0"/>
                    <a:pt x="24" y="0"/>
                    <a:pt x="24" y="0"/>
                  </a:cubicBezTo>
                  <a:cubicBezTo>
                    <a:pt x="16" y="6"/>
                    <a:pt x="8" y="12"/>
                    <a:pt x="0" y="19"/>
                  </a:cubicBezTo>
                  <a:cubicBezTo>
                    <a:pt x="318" y="19"/>
                    <a:pt x="318" y="19"/>
                    <a:pt x="318" y="19"/>
                  </a:cubicBezTo>
                  <a:cubicBezTo>
                    <a:pt x="310" y="12"/>
                    <a:pt x="302" y="6"/>
                    <a:pt x="29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23">
              <a:extLst>
                <a:ext uri="{FF2B5EF4-FFF2-40B4-BE49-F238E27FC236}">
                  <a16:creationId xmlns:a16="http://schemas.microsoft.com/office/drawing/2014/main" id="{8900D955-D646-4A22-AE7E-556C05F43DA0}"/>
                </a:ext>
              </a:extLst>
            </p:cNvPr>
            <p:cNvSpPr>
              <a:spLocks/>
            </p:cNvSpPr>
            <p:nvPr/>
          </p:nvSpPr>
          <p:spPr bwMode="auto">
            <a:xfrm>
              <a:off x="1149350" y="-5719961"/>
              <a:ext cx="576263" cy="57150"/>
            </a:xfrm>
            <a:custGeom>
              <a:avLst/>
              <a:gdLst>
                <a:gd name="T0" fmla="*/ 91 w 182"/>
                <a:gd name="T1" fmla="*/ 0 h 18"/>
                <a:gd name="T2" fmla="*/ 0 w 182"/>
                <a:gd name="T3" fmla="*/ 18 h 18"/>
                <a:gd name="T4" fmla="*/ 182 w 182"/>
                <a:gd name="T5" fmla="*/ 18 h 18"/>
                <a:gd name="T6" fmla="*/ 91 w 182"/>
                <a:gd name="T7" fmla="*/ 0 h 18"/>
              </a:gdLst>
              <a:ahLst/>
              <a:cxnLst>
                <a:cxn ang="0">
                  <a:pos x="T0" y="T1"/>
                </a:cxn>
                <a:cxn ang="0">
                  <a:pos x="T2" y="T3"/>
                </a:cxn>
                <a:cxn ang="0">
                  <a:pos x="T4" y="T5"/>
                </a:cxn>
                <a:cxn ang="0">
                  <a:pos x="T6" y="T7"/>
                </a:cxn>
              </a:cxnLst>
              <a:rect l="0" t="0" r="r" b="b"/>
              <a:pathLst>
                <a:path w="182" h="18">
                  <a:moveTo>
                    <a:pt x="91" y="0"/>
                  </a:moveTo>
                  <a:cubicBezTo>
                    <a:pt x="59" y="0"/>
                    <a:pt x="28" y="7"/>
                    <a:pt x="0" y="18"/>
                  </a:cubicBezTo>
                  <a:cubicBezTo>
                    <a:pt x="182" y="18"/>
                    <a:pt x="182" y="18"/>
                    <a:pt x="182" y="18"/>
                  </a:cubicBezTo>
                  <a:cubicBezTo>
                    <a:pt x="154" y="7"/>
                    <a:pt x="123" y="0"/>
                    <a:pt x="9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24">
              <a:extLst>
                <a:ext uri="{FF2B5EF4-FFF2-40B4-BE49-F238E27FC236}">
                  <a16:creationId xmlns:a16="http://schemas.microsoft.com/office/drawing/2014/main" id="{B0C8017A-2563-473B-8154-E4CC9015BF5A}"/>
                </a:ext>
              </a:extLst>
            </p:cNvPr>
            <p:cNvSpPr>
              <a:spLocks/>
            </p:cNvSpPr>
            <p:nvPr/>
          </p:nvSpPr>
          <p:spPr bwMode="auto">
            <a:xfrm>
              <a:off x="815975" y="-5446911"/>
              <a:ext cx="1243013" cy="60325"/>
            </a:xfrm>
            <a:custGeom>
              <a:avLst/>
              <a:gdLst>
                <a:gd name="T0" fmla="*/ 378 w 392"/>
                <a:gd name="T1" fmla="*/ 0 h 19"/>
                <a:gd name="T2" fmla="*/ 14 w 392"/>
                <a:gd name="T3" fmla="*/ 0 h 19"/>
                <a:gd name="T4" fmla="*/ 0 w 392"/>
                <a:gd name="T5" fmla="*/ 19 h 19"/>
                <a:gd name="T6" fmla="*/ 392 w 392"/>
                <a:gd name="T7" fmla="*/ 19 h 19"/>
                <a:gd name="T8" fmla="*/ 378 w 392"/>
                <a:gd name="T9" fmla="*/ 0 h 19"/>
              </a:gdLst>
              <a:ahLst/>
              <a:cxnLst>
                <a:cxn ang="0">
                  <a:pos x="T0" y="T1"/>
                </a:cxn>
                <a:cxn ang="0">
                  <a:pos x="T2" y="T3"/>
                </a:cxn>
                <a:cxn ang="0">
                  <a:pos x="T4" y="T5"/>
                </a:cxn>
                <a:cxn ang="0">
                  <a:pos x="T6" y="T7"/>
                </a:cxn>
                <a:cxn ang="0">
                  <a:pos x="T8" y="T9"/>
                </a:cxn>
              </a:cxnLst>
              <a:rect l="0" t="0" r="r" b="b"/>
              <a:pathLst>
                <a:path w="392" h="19">
                  <a:moveTo>
                    <a:pt x="378" y="0"/>
                  </a:moveTo>
                  <a:cubicBezTo>
                    <a:pt x="14" y="0"/>
                    <a:pt x="14" y="0"/>
                    <a:pt x="14" y="0"/>
                  </a:cubicBezTo>
                  <a:cubicBezTo>
                    <a:pt x="9" y="6"/>
                    <a:pt x="4" y="12"/>
                    <a:pt x="0" y="19"/>
                  </a:cubicBezTo>
                  <a:cubicBezTo>
                    <a:pt x="392" y="19"/>
                    <a:pt x="392" y="19"/>
                    <a:pt x="392" y="19"/>
                  </a:cubicBezTo>
                  <a:cubicBezTo>
                    <a:pt x="387" y="12"/>
                    <a:pt x="383" y="6"/>
                    <a:pt x="37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25">
              <a:extLst>
                <a:ext uri="{FF2B5EF4-FFF2-40B4-BE49-F238E27FC236}">
                  <a16:creationId xmlns:a16="http://schemas.microsoft.com/office/drawing/2014/main" id="{2D0379E0-1151-4E38-A7CE-8A5F54FB8607}"/>
                </a:ext>
              </a:extLst>
            </p:cNvPr>
            <p:cNvSpPr>
              <a:spLocks/>
            </p:cNvSpPr>
            <p:nvPr/>
          </p:nvSpPr>
          <p:spPr bwMode="auto">
            <a:xfrm>
              <a:off x="742950" y="-5310386"/>
              <a:ext cx="1389063" cy="60325"/>
            </a:xfrm>
            <a:custGeom>
              <a:avLst/>
              <a:gdLst>
                <a:gd name="T0" fmla="*/ 429 w 438"/>
                <a:gd name="T1" fmla="*/ 0 h 19"/>
                <a:gd name="T2" fmla="*/ 9 w 438"/>
                <a:gd name="T3" fmla="*/ 0 h 19"/>
                <a:gd name="T4" fmla="*/ 0 w 438"/>
                <a:gd name="T5" fmla="*/ 19 h 19"/>
                <a:gd name="T6" fmla="*/ 438 w 438"/>
                <a:gd name="T7" fmla="*/ 19 h 19"/>
                <a:gd name="T8" fmla="*/ 429 w 438"/>
                <a:gd name="T9" fmla="*/ 0 h 19"/>
              </a:gdLst>
              <a:ahLst/>
              <a:cxnLst>
                <a:cxn ang="0">
                  <a:pos x="T0" y="T1"/>
                </a:cxn>
                <a:cxn ang="0">
                  <a:pos x="T2" y="T3"/>
                </a:cxn>
                <a:cxn ang="0">
                  <a:pos x="T4" y="T5"/>
                </a:cxn>
                <a:cxn ang="0">
                  <a:pos x="T6" y="T7"/>
                </a:cxn>
                <a:cxn ang="0">
                  <a:pos x="T8" y="T9"/>
                </a:cxn>
              </a:cxnLst>
              <a:rect l="0" t="0" r="r" b="b"/>
              <a:pathLst>
                <a:path w="438" h="19">
                  <a:moveTo>
                    <a:pt x="429" y="0"/>
                  </a:moveTo>
                  <a:cubicBezTo>
                    <a:pt x="9" y="0"/>
                    <a:pt x="9" y="0"/>
                    <a:pt x="9" y="0"/>
                  </a:cubicBezTo>
                  <a:cubicBezTo>
                    <a:pt x="5" y="7"/>
                    <a:pt x="3" y="13"/>
                    <a:pt x="0" y="19"/>
                  </a:cubicBezTo>
                  <a:cubicBezTo>
                    <a:pt x="438" y="19"/>
                    <a:pt x="438" y="19"/>
                    <a:pt x="438" y="19"/>
                  </a:cubicBezTo>
                  <a:cubicBezTo>
                    <a:pt x="435" y="13"/>
                    <a:pt x="432" y="7"/>
                    <a:pt x="42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26">
              <a:extLst>
                <a:ext uri="{FF2B5EF4-FFF2-40B4-BE49-F238E27FC236}">
                  <a16:creationId xmlns:a16="http://schemas.microsoft.com/office/drawing/2014/main" id="{B2272CC4-D500-45DA-B89D-C62CF7B33C95}"/>
                </a:ext>
              </a:extLst>
            </p:cNvPr>
            <p:cNvSpPr>
              <a:spLocks/>
            </p:cNvSpPr>
            <p:nvPr/>
          </p:nvSpPr>
          <p:spPr bwMode="auto">
            <a:xfrm>
              <a:off x="701675" y="-5170686"/>
              <a:ext cx="1468438" cy="60325"/>
            </a:xfrm>
            <a:custGeom>
              <a:avLst/>
              <a:gdLst>
                <a:gd name="T0" fmla="*/ 459 w 463"/>
                <a:gd name="T1" fmla="*/ 0 h 19"/>
                <a:gd name="T2" fmla="*/ 5 w 463"/>
                <a:gd name="T3" fmla="*/ 0 h 19"/>
                <a:gd name="T4" fmla="*/ 0 w 463"/>
                <a:gd name="T5" fmla="*/ 19 h 19"/>
                <a:gd name="T6" fmla="*/ 463 w 463"/>
                <a:gd name="T7" fmla="*/ 19 h 19"/>
                <a:gd name="T8" fmla="*/ 459 w 463"/>
                <a:gd name="T9" fmla="*/ 0 h 19"/>
              </a:gdLst>
              <a:ahLst/>
              <a:cxnLst>
                <a:cxn ang="0">
                  <a:pos x="T0" y="T1"/>
                </a:cxn>
                <a:cxn ang="0">
                  <a:pos x="T2" y="T3"/>
                </a:cxn>
                <a:cxn ang="0">
                  <a:pos x="T4" y="T5"/>
                </a:cxn>
                <a:cxn ang="0">
                  <a:pos x="T6" y="T7"/>
                </a:cxn>
                <a:cxn ang="0">
                  <a:pos x="T8" y="T9"/>
                </a:cxn>
              </a:cxnLst>
              <a:rect l="0" t="0" r="r" b="b"/>
              <a:pathLst>
                <a:path w="463" h="19">
                  <a:moveTo>
                    <a:pt x="459" y="0"/>
                  </a:moveTo>
                  <a:cubicBezTo>
                    <a:pt x="5" y="0"/>
                    <a:pt x="5" y="0"/>
                    <a:pt x="5" y="0"/>
                  </a:cubicBezTo>
                  <a:cubicBezTo>
                    <a:pt x="3" y="6"/>
                    <a:pt x="2" y="12"/>
                    <a:pt x="0" y="19"/>
                  </a:cubicBezTo>
                  <a:cubicBezTo>
                    <a:pt x="463" y="19"/>
                    <a:pt x="463" y="19"/>
                    <a:pt x="463" y="19"/>
                  </a:cubicBezTo>
                  <a:cubicBezTo>
                    <a:pt x="462" y="12"/>
                    <a:pt x="461" y="6"/>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27">
              <a:extLst>
                <a:ext uri="{FF2B5EF4-FFF2-40B4-BE49-F238E27FC236}">
                  <a16:creationId xmlns:a16="http://schemas.microsoft.com/office/drawing/2014/main" id="{1148B200-FBBC-4A31-9455-415C75093468}"/>
                </a:ext>
              </a:extLst>
            </p:cNvPr>
            <p:cNvSpPr>
              <a:spLocks/>
            </p:cNvSpPr>
            <p:nvPr/>
          </p:nvSpPr>
          <p:spPr bwMode="auto">
            <a:xfrm>
              <a:off x="688975" y="-5034161"/>
              <a:ext cx="1497013" cy="60325"/>
            </a:xfrm>
            <a:custGeom>
              <a:avLst/>
              <a:gdLst>
                <a:gd name="T0" fmla="*/ 471 w 472"/>
                <a:gd name="T1" fmla="*/ 0 h 19"/>
                <a:gd name="T2" fmla="*/ 1 w 472"/>
                <a:gd name="T3" fmla="*/ 0 h 19"/>
                <a:gd name="T4" fmla="*/ 0 w 472"/>
                <a:gd name="T5" fmla="*/ 19 h 19"/>
                <a:gd name="T6" fmla="*/ 472 w 472"/>
                <a:gd name="T7" fmla="*/ 19 h 19"/>
                <a:gd name="T8" fmla="*/ 471 w 472"/>
                <a:gd name="T9" fmla="*/ 0 h 19"/>
              </a:gdLst>
              <a:ahLst/>
              <a:cxnLst>
                <a:cxn ang="0">
                  <a:pos x="T0" y="T1"/>
                </a:cxn>
                <a:cxn ang="0">
                  <a:pos x="T2" y="T3"/>
                </a:cxn>
                <a:cxn ang="0">
                  <a:pos x="T4" y="T5"/>
                </a:cxn>
                <a:cxn ang="0">
                  <a:pos x="T6" y="T7"/>
                </a:cxn>
                <a:cxn ang="0">
                  <a:pos x="T8" y="T9"/>
                </a:cxn>
              </a:cxnLst>
              <a:rect l="0" t="0" r="r" b="b"/>
              <a:pathLst>
                <a:path w="472" h="19">
                  <a:moveTo>
                    <a:pt x="471" y="0"/>
                  </a:moveTo>
                  <a:cubicBezTo>
                    <a:pt x="1" y="0"/>
                    <a:pt x="1" y="0"/>
                    <a:pt x="1" y="0"/>
                  </a:cubicBezTo>
                  <a:cubicBezTo>
                    <a:pt x="1" y="6"/>
                    <a:pt x="0" y="13"/>
                    <a:pt x="0" y="19"/>
                  </a:cubicBezTo>
                  <a:cubicBezTo>
                    <a:pt x="472" y="19"/>
                    <a:pt x="472" y="19"/>
                    <a:pt x="472" y="19"/>
                  </a:cubicBezTo>
                  <a:cubicBezTo>
                    <a:pt x="471" y="13"/>
                    <a:pt x="471" y="6"/>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28">
              <a:extLst>
                <a:ext uri="{FF2B5EF4-FFF2-40B4-BE49-F238E27FC236}">
                  <a16:creationId xmlns:a16="http://schemas.microsoft.com/office/drawing/2014/main" id="{C71C8F8F-868C-4F28-BDB5-F902F6E1FFB8}"/>
                </a:ext>
              </a:extLst>
            </p:cNvPr>
            <p:cNvSpPr>
              <a:spLocks/>
            </p:cNvSpPr>
            <p:nvPr/>
          </p:nvSpPr>
          <p:spPr bwMode="auto">
            <a:xfrm>
              <a:off x="692150" y="-4897636"/>
              <a:ext cx="1487488" cy="60325"/>
            </a:xfrm>
            <a:custGeom>
              <a:avLst/>
              <a:gdLst>
                <a:gd name="T0" fmla="*/ 469 w 469"/>
                <a:gd name="T1" fmla="*/ 0 h 19"/>
                <a:gd name="T2" fmla="*/ 0 w 469"/>
                <a:gd name="T3" fmla="*/ 0 h 19"/>
                <a:gd name="T4" fmla="*/ 3 w 469"/>
                <a:gd name="T5" fmla="*/ 19 h 19"/>
                <a:gd name="T6" fmla="*/ 467 w 469"/>
                <a:gd name="T7" fmla="*/ 19 h 19"/>
                <a:gd name="T8" fmla="*/ 469 w 469"/>
                <a:gd name="T9" fmla="*/ 0 h 19"/>
              </a:gdLst>
              <a:ahLst/>
              <a:cxnLst>
                <a:cxn ang="0">
                  <a:pos x="T0" y="T1"/>
                </a:cxn>
                <a:cxn ang="0">
                  <a:pos x="T2" y="T3"/>
                </a:cxn>
                <a:cxn ang="0">
                  <a:pos x="T4" y="T5"/>
                </a:cxn>
                <a:cxn ang="0">
                  <a:pos x="T6" y="T7"/>
                </a:cxn>
                <a:cxn ang="0">
                  <a:pos x="T8" y="T9"/>
                </a:cxn>
              </a:cxnLst>
              <a:rect l="0" t="0" r="r" b="b"/>
              <a:pathLst>
                <a:path w="469" h="19">
                  <a:moveTo>
                    <a:pt x="469" y="0"/>
                  </a:moveTo>
                  <a:cubicBezTo>
                    <a:pt x="0" y="0"/>
                    <a:pt x="0" y="0"/>
                    <a:pt x="0" y="0"/>
                  </a:cubicBezTo>
                  <a:cubicBezTo>
                    <a:pt x="1" y="7"/>
                    <a:pt x="2" y="13"/>
                    <a:pt x="3" y="19"/>
                  </a:cubicBezTo>
                  <a:cubicBezTo>
                    <a:pt x="467" y="19"/>
                    <a:pt x="467" y="19"/>
                    <a:pt x="467" y="19"/>
                  </a:cubicBezTo>
                  <a:cubicBezTo>
                    <a:pt x="468" y="13"/>
                    <a:pt x="469" y="7"/>
                    <a:pt x="46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29">
              <a:extLst>
                <a:ext uri="{FF2B5EF4-FFF2-40B4-BE49-F238E27FC236}">
                  <a16:creationId xmlns:a16="http://schemas.microsoft.com/office/drawing/2014/main" id="{54D06449-32E6-43EE-BD27-C502B4DD3DB0}"/>
                </a:ext>
              </a:extLst>
            </p:cNvPr>
            <p:cNvSpPr>
              <a:spLocks/>
            </p:cNvSpPr>
            <p:nvPr/>
          </p:nvSpPr>
          <p:spPr bwMode="auto">
            <a:xfrm>
              <a:off x="720725" y="-4757936"/>
              <a:ext cx="1433513" cy="60325"/>
            </a:xfrm>
            <a:custGeom>
              <a:avLst/>
              <a:gdLst>
                <a:gd name="T0" fmla="*/ 452 w 452"/>
                <a:gd name="T1" fmla="*/ 0 h 19"/>
                <a:gd name="T2" fmla="*/ 0 w 452"/>
                <a:gd name="T3" fmla="*/ 0 h 19"/>
                <a:gd name="T4" fmla="*/ 6 w 452"/>
                <a:gd name="T5" fmla="*/ 19 h 19"/>
                <a:gd name="T6" fmla="*/ 445 w 452"/>
                <a:gd name="T7" fmla="*/ 19 h 19"/>
                <a:gd name="T8" fmla="*/ 452 w 452"/>
                <a:gd name="T9" fmla="*/ 0 h 19"/>
              </a:gdLst>
              <a:ahLst/>
              <a:cxnLst>
                <a:cxn ang="0">
                  <a:pos x="T0" y="T1"/>
                </a:cxn>
                <a:cxn ang="0">
                  <a:pos x="T2" y="T3"/>
                </a:cxn>
                <a:cxn ang="0">
                  <a:pos x="T4" y="T5"/>
                </a:cxn>
                <a:cxn ang="0">
                  <a:pos x="T6" y="T7"/>
                </a:cxn>
                <a:cxn ang="0">
                  <a:pos x="T8" y="T9"/>
                </a:cxn>
              </a:cxnLst>
              <a:rect l="0" t="0" r="r" b="b"/>
              <a:pathLst>
                <a:path w="452" h="19">
                  <a:moveTo>
                    <a:pt x="452" y="0"/>
                  </a:moveTo>
                  <a:cubicBezTo>
                    <a:pt x="0" y="0"/>
                    <a:pt x="0" y="0"/>
                    <a:pt x="0" y="0"/>
                  </a:cubicBezTo>
                  <a:cubicBezTo>
                    <a:pt x="2" y="6"/>
                    <a:pt x="4" y="12"/>
                    <a:pt x="6" y="19"/>
                  </a:cubicBezTo>
                  <a:cubicBezTo>
                    <a:pt x="445" y="19"/>
                    <a:pt x="445" y="19"/>
                    <a:pt x="445" y="19"/>
                  </a:cubicBezTo>
                  <a:cubicBezTo>
                    <a:pt x="448" y="12"/>
                    <a:pt x="450" y="6"/>
                    <a:pt x="45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30">
              <a:extLst>
                <a:ext uri="{FF2B5EF4-FFF2-40B4-BE49-F238E27FC236}">
                  <a16:creationId xmlns:a16="http://schemas.microsoft.com/office/drawing/2014/main" id="{D4038F10-3D9F-42F5-97FF-5517700AED2E}"/>
                </a:ext>
              </a:extLst>
            </p:cNvPr>
            <p:cNvSpPr>
              <a:spLocks/>
            </p:cNvSpPr>
            <p:nvPr/>
          </p:nvSpPr>
          <p:spPr bwMode="auto">
            <a:xfrm>
              <a:off x="777875" y="-4621411"/>
              <a:ext cx="1319213" cy="60325"/>
            </a:xfrm>
            <a:custGeom>
              <a:avLst/>
              <a:gdLst>
                <a:gd name="T0" fmla="*/ 416 w 416"/>
                <a:gd name="T1" fmla="*/ 0 h 19"/>
                <a:gd name="T2" fmla="*/ 0 w 416"/>
                <a:gd name="T3" fmla="*/ 0 h 19"/>
                <a:gd name="T4" fmla="*/ 11 w 416"/>
                <a:gd name="T5" fmla="*/ 19 h 19"/>
                <a:gd name="T6" fmla="*/ 405 w 416"/>
                <a:gd name="T7" fmla="*/ 19 h 19"/>
                <a:gd name="T8" fmla="*/ 416 w 416"/>
                <a:gd name="T9" fmla="*/ 0 h 19"/>
              </a:gdLst>
              <a:ahLst/>
              <a:cxnLst>
                <a:cxn ang="0">
                  <a:pos x="T0" y="T1"/>
                </a:cxn>
                <a:cxn ang="0">
                  <a:pos x="T2" y="T3"/>
                </a:cxn>
                <a:cxn ang="0">
                  <a:pos x="T4" y="T5"/>
                </a:cxn>
                <a:cxn ang="0">
                  <a:pos x="T6" y="T7"/>
                </a:cxn>
                <a:cxn ang="0">
                  <a:pos x="T8" y="T9"/>
                </a:cxn>
              </a:cxnLst>
              <a:rect l="0" t="0" r="r" b="b"/>
              <a:pathLst>
                <a:path w="416" h="19">
                  <a:moveTo>
                    <a:pt x="416" y="0"/>
                  </a:moveTo>
                  <a:cubicBezTo>
                    <a:pt x="0" y="0"/>
                    <a:pt x="0" y="0"/>
                    <a:pt x="0" y="0"/>
                  </a:cubicBezTo>
                  <a:cubicBezTo>
                    <a:pt x="3" y="7"/>
                    <a:pt x="7" y="13"/>
                    <a:pt x="11" y="19"/>
                  </a:cubicBezTo>
                  <a:cubicBezTo>
                    <a:pt x="405" y="19"/>
                    <a:pt x="405" y="19"/>
                    <a:pt x="405" y="19"/>
                  </a:cubicBezTo>
                  <a:cubicBezTo>
                    <a:pt x="409" y="13"/>
                    <a:pt x="413" y="7"/>
                    <a:pt x="41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31">
              <a:extLst>
                <a:ext uri="{FF2B5EF4-FFF2-40B4-BE49-F238E27FC236}">
                  <a16:creationId xmlns:a16="http://schemas.microsoft.com/office/drawing/2014/main" id="{9ACE9D6D-2DF9-4F83-8728-80AD448F1E48}"/>
                </a:ext>
              </a:extLst>
            </p:cNvPr>
            <p:cNvSpPr>
              <a:spLocks/>
            </p:cNvSpPr>
            <p:nvPr/>
          </p:nvSpPr>
          <p:spPr bwMode="auto">
            <a:xfrm>
              <a:off x="869950" y="-4484886"/>
              <a:ext cx="1135063" cy="60325"/>
            </a:xfrm>
            <a:custGeom>
              <a:avLst/>
              <a:gdLst>
                <a:gd name="T0" fmla="*/ 358 w 358"/>
                <a:gd name="T1" fmla="*/ 0 h 19"/>
                <a:gd name="T2" fmla="*/ 0 w 358"/>
                <a:gd name="T3" fmla="*/ 0 h 19"/>
                <a:gd name="T4" fmla="*/ 18 w 358"/>
                <a:gd name="T5" fmla="*/ 19 h 19"/>
                <a:gd name="T6" fmla="*/ 339 w 358"/>
                <a:gd name="T7" fmla="*/ 19 h 19"/>
                <a:gd name="T8" fmla="*/ 358 w 358"/>
                <a:gd name="T9" fmla="*/ 0 h 19"/>
              </a:gdLst>
              <a:ahLst/>
              <a:cxnLst>
                <a:cxn ang="0">
                  <a:pos x="T0" y="T1"/>
                </a:cxn>
                <a:cxn ang="0">
                  <a:pos x="T2" y="T3"/>
                </a:cxn>
                <a:cxn ang="0">
                  <a:pos x="T4" y="T5"/>
                </a:cxn>
                <a:cxn ang="0">
                  <a:pos x="T6" y="T7"/>
                </a:cxn>
                <a:cxn ang="0">
                  <a:pos x="T8" y="T9"/>
                </a:cxn>
              </a:cxnLst>
              <a:rect l="0" t="0" r="r" b="b"/>
              <a:pathLst>
                <a:path w="358" h="19">
                  <a:moveTo>
                    <a:pt x="358" y="0"/>
                  </a:moveTo>
                  <a:cubicBezTo>
                    <a:pt x="0" y="0"/>
                    <a:pt x="0" y="0"/>
                    <a:pt x="0" y="0"/>
                  </a:cubicBezTo>
                  <a:cubicBezTo>
                    <a:pt x="6" y="7"/>
                    <a:pt x="12" y="13"/>
                    <a:pt x="18" y="19"/>
                  </a:cubicBezTo>
                  <a:cubicBezTo>
                    <a:pt x="339" y="19"/>
                    <a:pt x="339" y="19"/>
                    <a:pt x="339" y="19"/>
                  </a:cubicBezTo>
                  <a:cubicBezTo>
                    <a:pt x="346" y="13"/>
                    <a:pt x="352" y="7"/>
                    <a:pt x="35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32">
              <a:extLst>
                <a:ext uri="{FF2B5EF4-FFF2-40B4-BE49-F238E27FC236}">
                  <a16:creationId xmlns:a16="http://schemas.microsoft.com/office/drawing/2014/main" id="{3B4F745A-7720-44D5-890F-2BA549860629}"/>
                </a:ext>
              </a:extLst>
            </p:cNvPr>
            <p:cNvSpPr>
              <a:spLocks/>
            </p:cNvSpPr>
            <p:nvPr/>
          </p:nvSpPr>
          <p:spPr bwMode="auto">
            <a:xfrm>
              <a:off x="1025525" y="-4345186"/>
              <a:ext cx="820738" cy="60325"/>
            </a:xfrm>
            <a:custGeom>
              <a:avLst/>
              <a:gdLst>
                <a:gd name="T0" fmla="*/ 259 w 259"/>
                <a:gd name="T1" fmla="*/ 0 h 19"/>
                <a:gd name="T2" fmla="*/ 0 w 259"/>
                <a:gd name="T3" fmla="*/ 0 h 19"/>
                <a:gd name="T4" fmla="*/ 35 w 259"/>
                <a:gd name="T5" fmla="*/ 19 h 19"/>
                <a:gd name="T6" fmla="*/ 225 w 259"/>
                <a:gd name="T7" fmla="*/ 19 h 19"/>
                <a:gd name="T8" fmla="*/ 259 w 259"/>
                <a:gd name="T9" fmla="*/ 0 h 19"/>
              </a:gdLst>
              <a:ahLst/>
              <a:cxnLst>
                <a:cxn ang="0">
                  <a:pos x="T0" y="T1"/>
                </a:cxn>
                <a:cxn ang="0">
                  <a:pos x="T2" y="T3"/>
                </a:cxn>
                <a:cxn ang="0">
                  <a:pos x="T4" y="T5"/>
                </a:cxn>
                <a:cxn ang="0">
                  <a:pos x="T6" y="T7"/>
                </a:cxn>
                <a:cxn ang="0">
                  <a:pos x="T8" y="T9"/>
                </a:cxn>
              </a:cxnLst>
              <a:rect l="0" t="0" r="r" b="b"/>
              <a:pathLst>
                <a:path w="259" h="19">
                  <a:moveTo>
                    <a:pt x="259" y="0"/>
                  </a:moveTo>
                  <a:cubicBezTo>
                    <a:pt x="0" y="0"/>
                    <a:pt x="0" y="0"/>
                    <a:pt x="0" y="0"/>
                  </a:cubicBezTo>
                  <a:cubicBezTo>
                    <a:pt x="11" y="7"/>
                    <a:pt x="23" y="13"/>
                    <a:pt x="35" y="19"/>
                  </a:cubicBezTo>
                  <a:cubicBezTo>
                    <a:pt x="225" y="19"/>
                    <a:pt x="225" y="19"/>
                    <a:pt x="225" y="19"/>
                  </a:cubicBezTo>
                  <a:cubicBezTo>
                    <a:pt x="237" y="13"/>
                    <a:pt x="248" y="7"/>
                    <a:pt x="2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2" name="Group 201">
            <a:extLst>
              <a:ext uri="{FF2B5EF4-FFF2-40B4-BE49-F238E27FC236}">
                <a16:creationId xmlns:a16="http://schemas.microsoft.com/office/drawing/2014/main" id="{1F20DB63-CB7A-4B6C-BFA8-58FFA855E5BB}"/>
              </a:ext>
            </a:extLst>
          </p:cNvPr>
          <p:cNvGrpSpPr/>
          <p:nvPr/>
        </p:nvGrpSpPr>
        <p:grpSpPr>
          <a:xfrm>
            <a:off x="10136188" y="5267325"/>
            <a:ext cx="1658938" cy="1590675"/>
            <a:chOff x="10136188" y="-2081411"/>
            <a:chExt cx="1658938" cy="1590675"/>
          </a:xfrm>
          <a:solidFill>
            <a:schemeClr val="tx1">
              <a:lumMod val="85000"/>
              <a:lumOff val="15000"/>
              <a:alpha val="10000"/>
            </a:schemeClr>
          </a:solidFill>
        </p:grpSpPr>
        <p:sp>
          <p:nvSpPr>
            <p:cNvPr id="203" name="Freeform 33">
              <a:extLst>
                <a:ext uri="{FF2B5EF4-FFF2-40B4-BE49-F238E27FC236}">
                  <a16:creationId xmlns:a16="http://schemas.microsoft.com/office/drawing/2014/main" id="{76C90D59-E9C3-4B29-84DE-9770028393A0}"/>
                </a:ext>
              </a:extLst>
            </p:cNvPr>
            <p:cNvSpPr>
              <a:spLocks/>
            </p:cNvSpPr>
            <p:nvPr/>
          </p:nvSpPr>
          <p:spPr bwMode="auto">
            <a:xfrm>
              <a:off x="10406063" y="-1932186"/>
              <a:ext cx="1119188" cy="66675"/>
            </a:xfrm>
            <a:custGeom>
              <a:avLst/>
              <a:gdLst>
                <a:gd name="T0" fmla="*/ 327 w 353"/>
                <a:gd name="T1" fmla="*/ 0 h 21"/>
                <a:gd name="T2" fmla="*/ 26 w 353"/>
                <a:gd name="T3" fmla="*/ 0 h 21"/>
                <a:gd name="T4" fmla="*/ 0 w 353"/>
                <a:gd name="T5" fmla="*/ 21 h 21"/>
                <a:gd name="T6" fmla="*/ 353 w 353"/>
                <a:gd name="T7" fmla="*/ 21 h 21"/>
                <a:gd name="T8" fmla="*/ 327 w 353"/>
                <a:gd name="T9" fmla="*/ 0 h 21"/>
              </a:gdLst>
              <a:ahLst/>
              <a:cxnLst>
                <a:cxn ang="0">
                  <a:pos x="T0" y="T1"/>
                </a:cxn>
                <a:cxn ang="0">
                  <a:pos x="T2" y="T3"/>
                </a:cxn>
                <a:cxn ang="0">
                  <a:pos x="T4" y="T5"/>
                </a:cxn>
                <a:cxn ang="0">
                  <a:pos x="T6" y="T7"/>
                </a:cxn>
                <a:cxn ang="0">
                  <a:pos x="T8" y="T9"/>
                </a:cxn>
              </a:cxnLst>
              <a:rect l="0" t="0" r="r" b="b"/>
              <a:pathLst>
                <a:path w="353" h="21">
                  <a:moveTo>
                    <a:pt x="327" y="0"/>
                  </a:moveTo>
                  <a:cubicBezTo>
                    <a:pt x="26" y="0"/>
                    <a:pt x="26" y="0"/>
                    <a:pt x="26" y="0"/>
                  </a:cubicBezTo>
                  <a:cubicBezTo>
                    <a:pt x="17" y="6"/>
                    <a:pt x="8" y="13"/>
                    <a:pt x="0" y="21"/>
                  </a:cubicBezTo>
                  <a:cubicBezTo>
                    <a:pt x="353" y="21"/>
                    <a:pt x="353" y="21"/>
                    <a:pt x="353" y="21"/>
                  </a:cubicBezTo>
                  <a:cubicBezTo>
                    <a:pt x="344" y="13"/>
                    <a:pt x="336" y="6"/>
                    <a:pt x="32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34">
              <a:extLst>
                <a:ext uri="{FF2B5EF4-FFF2-40B4-BE49-F238E27FC236}">
                  <a16:creationId xmlns:a16="http://schemas.microsoft.com/office/drawing/2014/main" id="{B34E232E-B08A-4D2B-8EBA-5018C23DE0C4}"/>
                </a:ext>
              </a:extLst>
            </p:cNvPr>
            <p:cNvSpPr>
              <a:spLocks/>
            </p:cNvSpPr>
            <p:nvPr/>
          </p:nvSpPr>
          <p:spPr bwMode="auto">
            <a:xfrm>
              <a:off x="10647363" y="-2081411"/>
              <a:ext cx="636588" cy="63500"/>
            </a:xfrm>
            <a:custGeom>
              <a:avLst/>
              <a:gdLst>
                <a:gd name="T0" fmla="*/ 100 w 201"/>
                <a:gd name="T1" fmla="*/ 0 h 20"/>
                <a:gd name="T2" fmla="*/ 0 w 201"/>
                <a:gd name="T3" fmla="*/ 20 h 20"/>
                <a:gd name="T4" fmla="*/ 201 w 201"/>
                <a:gd name="T5" fmla="*/ 20 h 20"/>
                <a:gd name="T6" fmla="*/ 100 w 201"/>
                <a:gd name="T7" fmla="*/ 0 h 20"/>
              </a:gdLst>
              <a:ahLst/>
              <a:cxnLst>
                <a:cxn ang="0">
                  <a:pos x="T0" y="T1"/>
                </a:cxn>
                <a:cxn ang="0">
                  <a:pos x="T2" y="T3"/>
                </a:cxn>
                <a:cxn ang="0">
                  <a:pos x="T4" y="T5"/>
                </a:cxn>
                <a:cxn ang="0">
                  <a:pos x="T6" y="T7"/>
                </a:cxn>
              </a:cxnLst>
              <a:rect l="0" t="0" r="r" b="b"/>
              <a:pathLst>
                <a:path w="201" h="20">
                  <a:moveTo>
                    <a:pt x="100" y="0"/>
                  </a:moveTo>
                  <a:cubicBezTo>
                    <a:pt x="65" y="0"/>
                    <a:pt x="31" y="7"/>
                    <a:pt x="0" y="20"/>
                  </a:cubicBezTo>
                  <a:cubicBezTo>
                    <a:pt x="201" y="20"/>
                    <a:pt x="201" y="20"/>
                    <a:pt x="201" y="20"/>
                  </a:cubicBezTo>
                  <a:cubicBezTo>
                    <a:pt x="170" y="7"/>
                    <a:pt x="136" y="0"/>
                    <a:pt x="10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35">
              <a:extLst>
                <a:ext uri="{FF2B5EF4-FFF2-40B4-BE49-F238E27FC236}">
                  <a16:creationId xmlns:a16="http://schemas.microsoft.com/office/drawing/2014/main" id="{6FF7D125-469A-4F37-855E-247AE9E3C4DD}"/>
                </a:ext>
              </a:extLst>
            </p:cNvPr>
            <p:cNvSpPr>
              <a:spLocks/>
            </p:cNvSpPr>
            <p:nvPr/>
          </p:nvSpPr>
          <p:spPr bwMode="auto">
            <a:xfrm>
              <a:off x="10275888" y="-1779786"/>
              <a:ext cx="1379538" cy="66675"/>
            </a:xfrm>
            <a:custGeom>
              <a:avLst/>
              <a:gdLst>
                <a:gd name="T0" fmla="*/ 420 w 435"/>
                <a:gd name="T1" fmla="*/ 0 h 21"/>
                <a:gd name="T2" fmla="*/ 15 w 435"/>
                <a:gd name="T3" fmla="*/ 0 h 21"/>
                <a:gd name="T4" fmla="*/ 0 w 435"/>
                <a:gd name="T5" fmla="*/ 21 h 21"/>
                <a:gd name="T6" fmla="*/ 435 w 435"/>
                <a:gd name="T7" fmla="*/ 21 h 21"/>
                <a:gd name="T8" fmla="*/ 420 w 435"/>
                <a:gd name="T9" fmla="*/ 0 h 21"/>
              </a:gdLst>
              <a:ahLst/>
              <a:cxnLst>
                <a:cxn ang="0">
                  <a:pos x="T0" y="T1"/>
                </a:cxn>
                <a:cxn ang="0">
                  <a:pos x="T2" y="T3"/>
                </a:cxn>
                <a:cxn ang="0">
                  <a:pos x="T4" y="T5"/>
                </a:cxn>
                <a:cxn ang="0">
                  <a:pos x="T6" y="T7"/>
                </a:cxn>
                <a:cxn ang="0">
                  <a:pos x="T8" y="T9"/>
                </a:cxn>
              </a:cxnLst>
              <a:rect l="0" t="0" r="r" b="b"/>
              <a:pathLst>
                <a:path w="435" h="21">
                  <a:moveTo>
                    <a:pt x="420" y="0"/>
                  </a:moveTo>
                  <a:cubicBezTo>
                    <a:pt x="15" y="0"/>
                    <a:pt x="15" y="0"/>
                    <a:pt x="15" y="0"/>
                  </a:cubicBezTo>
                  <a:cubicBezTo>
                    <a:pt x="10" y="7"/>
                    <a:pt x="5" y="14"/>
                    <a:pt x="0" y="21"/>
                  </a:cubicBezTo>
                  <a:cubicBezTo>
                    <a:pt x="435" y="21"/>
                    <a:pt x="435" y="21"/>
                    <a:pt x="435" y="21"/>
                  </a:cubicBezTo>
                  <a:cubicBezTo>
                    <a:pt x="430" y="14"/>
                    <a:pt x="425" y="7"/>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36">
              <a:extLst>
                <a:ext uri="{FF2B5EF4-FFF2-40B4-BE49-F238E27FC236}">
                  <a16:creationId xmlns:a16="http://schemas.microsoft.com/office/drawing/2014/main" id="{0FB8C1CD-C5B3-4DC7-B792-9EC5A1F2BD4F}"/>
                </a:ext>
              </a:extLst>
            </p:cNvPr>
            <p:cNvSpPr>
              <a:spLocks/>
            </p:cNvSpPr>
            <p:nvPr/>
          </p:nvSpPr>
          <p:spPr bwMode="auto">
            <a:xfrm>
              <a:off x="10193338" y="-1627386"/>
              <a:ext cx="1544638" cy="66675"/>
            </a:xfrm>
            <a:custGeom>
              <a:avLst/>
              <a:gdLst>
                <a:gd name="T0" fmla="*/ 477 w 487"/>
                <a:gd name="T1" fmla="*/ 0 h 21"/>
                <a:gd name="T2" fmla="*/ 10 w 487"/>
                <a:gd name="T3" fmla="*/ 0 h 21"/>
                <a:gd name="T4" fmla="*/ 0 w 487"/>
                <a:gd name="T5" fmla="*/ 21 h 21"/>
                <a:gd name="T6" fmla="*/ 487 w 487"/>
                <a:gd name="T7" fmla="*/ 21 h 21"/>
                <a:gd name="T8" fmla="*/ 477 w 487"/>
                <a:gd name="T9" fmla="*/ 0 h 21"/>
              </a:gdLst>
              <a:ahLst/>
              <a:cxnLst>
                <a:cxn ang="0">
                  <a:pos x="T0" y="T1"/>
                </a:cxn>
                <a:cxn ang="0">
                  <a:pos x="T2" y="T3"/>
                </a:cxn>
                <a:cxn ang="0">
                  <a:pos x="T4" y="T5"/>
                </a:cxn>
                <a:cxn ang="0">
                  <a:pos x="T6" y="T7"/>
                </a:cxn>
                <a:cxn ang="0">
                  <a:pos x="T8" y="T9"/>
                </a:cxn>
              </a:cxnLst>
              <a:rect l="0" t="0" r="r" b="b"/>
              <a:pathLst>
                <a:path w="487" h="21">
                  <a:moveTo>
                    <a:pt x="477" y="0"/>
                  </a:moveTo>
                  <a:cubicBezTo>
                    <a:pt x="10" y="0"/>
                    <a:pt x="10" y="0"/>
                    <a:pt x="10" y="0"/>
                  </a:cubicBezTo>
                  <a:cubicBezTo>
                    <a:pt x="6" y="7"/>
                    <a:pt x="3" y="14"/>
                    <a:pt x="0" y="21"/>
                  </a:cubicBezTo>
                  <a:cubicBezTo>
                    <a:pt x="487" y="21"/>
                    <a:pt x="487" y="21"/>
                    <a:pt x="487" y="21"/>
                  </a:cubicBezTo>
                  <a:cubicBezTo>
                    <a:pt x="484" y="14"/>
                    <a:pt x="481" y="7"/>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37">
              <a:extLst>
                <a:ext uri="{FF2B5EF4-FFF2-40B4-BE49-F238E27FC236}">
                  <a16:creationId xmlns:a16="http://schemas.microsoft.com/office/drawing/2014/main" id="{F7BFD3EE-5947-4621-8290-EF1A12027EBB}"/>
                </a:ext>
              </a:extLst>
            </p:cNvPr>
            <p:cNvSpPr>
              <a:spLocks/>
            </p:cNvSpPr>
            <p:nvPr/>
          </p:nvSpPr>
          <p:spPr bwMode="auto">
            <a:xfrm>
              <a:off x="10148888" y="-1474986"/>
              <a:ext cx="1633538" cy="66675"/>
            </a:xfrm>
            <a:custGeom>
              <a:avLst/>
              <a:gdLst>
                <a:gd name="T0" fmla="*/ 510 w 515"/>
                <a:gd name="T1" fmla="*/ 0 h 21"/>
                <a:gd name="T2" fmla="*/ 5 w 515"/>
                <a:gd name="T3" fmla="*/ 0 h 21"/>
                <a:gd name="T4" fmla="*/ 0 w 515"/>
                <a:gd name="T5" fmla="*/ 21 h 21"/>
                <a:gd name="T6" fmla="*/ 515 w 515"/>
                <a:gd name="T7" fmla="*/ 21 h 21"/>
                <a:gd name="T8" fmla="*/ 510 w 515"/>
                <a:gd name="T9" fmla="*/ 0 h 21"/>
              </a:gdLst>
              <a:ahLst/>
              <a:cxnLst>
                <a:cxn ang="0">
                  <a:pos x="T0" y="T1"/>
                </a:cxn>
                <a:cxn ang="0">
                  <a:pos x="T2" y="T3"/>
                </a:cxn>
                <a:cxn ang="0">
                  <a:pos x="T4" y="T5"/>
                </a:cxn>
                <a:cxn ang="0">
                  <a:pos x="T6" y="T7"/>
                </a:cxn>
                <a:cxn ang="0">
                  <a:pos x="T8" y="T9"/>
                </a:cxn>
              </a:cxnLst>
              <a:rect l="0" t="0" r="r" b="b"/>
              <a:pathLst>
                <a:path w="515" h="21">
                  <a:moveTo>
                    <a:pt x="510" y="0"/>
                  </a:moveTo>
                  <a:cubicBezTo>
                    <a:pt x="5" y="0"/>
                    <a:pt x="5" y="0"/>
                    <a:pt x="5" y="0"/>
                  </a:cubicBezTo>
                  <a:cubicBezTo>
                    <a:pt x="3" y="7"/>
                    <a:pt x="2" y="14"/>
                    <a:pt x="0" y="21"/>
                  </a:cubicBezTo>
                  <a:cubicBezTo>
                    <a:pt x="515" y="21"/>
                    <a:pt x="515" y="21"/>
                    <a:pt x="515" y="21"/>
                  </a:cubicBezTo>
                  <a:cubicBezTo>
                    <a:pt x="513" y="14"/>
                    <a:pt x="512" y="7"/>
                    <a:pt x="5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38">
              <a:extLst>
                <a:ext uri="{FF2B5EF4-FFF2-40B4-BE49-F238E27FC236}">
                  <a16:creationId xmlns:a16="http://schemas.microsoft.com/office/drawing/2014/main" id="{4C4058D9-5B7A-45CE-8C75-203DE9277970}"/>
                </a:ext>
              </a:extLst>
            </p:cNvPr>
            <p:cNvSpPr>
              <a:spLocks/>
            </p:cNvSpPr>
            <p:nvPr/>
          </p:nvSpPr>
          <p:spPr bwMode="auto">
            <a:xfrm>
              <a:off x="10136188" y="-1319411"/>
              <a:ext cx="1658938" cy="66675"/>
            </a:xfrm>
            <a:custGeom>
              <a:avLst/>
              <a:gdLst>
                <a:gd name="T0" fmla="*/ 522 w 523"/>
                <a:gd name="T1" fmla="*/ 0 h 21"/>
                <a:gd name="T2" fmla="*/ 1 w 523"/>
                <a:gd name="T3" fmla="*/ 0 h 21"/>
                <a:gd name="T4" fmla="*/ 0 w 523"/>
                <a:gd name="T5" fmla="*/ 21 h 21"/>
                <a:gd name="T6" fmla="*/ 523 w 523"/>
                <a:gd name="T7" fmla="*/ 21 h 21"/>
                <a:gd name="T8" fmla="*/ 522 w 523"/>
                <a:gd name="T9" fmla="*/ 0 h 21"/>
              </a:gdLst>
              <a:ahLst/>
              <a:cxnLst>
                <a:cxn ang="0">
                  <a:pos x="T0" y="T1"/>
                </a:cxn>
                <a:cxn ang="0">
                  <a:pos x="T2" y="T3"/>
                </a:cxn>
                <a:cxn ang="0">
                  <a:pos x="T4" y="T5"/>
                </a:cxn>
                <a:cxn ang="0">
                  <a:pos x="T6" y="T7"/>
                </a:cxn>
                <a:cxn ang="0">
                  <a:pos x="T8" y="T9"/>
                </a:cxn>
              </a:cxnLst>
              <a:rect l="0" t="0" r="r" b="b"/>
              <a:pathLst>
                <a:path w="523" h="21">
                  <a:moveTo>
                    <a:pt x="522" y="0"/>
                  </a:moveTo>
                  <a:cubicBezTo>
                    <a:pt x="1" y="0"/>
                    <a:pt x="1" y="0"/>
                    <a:pt x="1" y="0"/>
                  </a:cubicBezTo>
                  <a:cubicBezTo>
                    <a:pt x="0" y="6"/>
                    <a:pt x="0" y="13"/>
                    <a:pt x="0" y="21"/>
                  </a:cubicBezTo>
                  <a:cubicBezTo>
                    <a:pt x="523" y="21"/>
                    <a:pt x="523" y="21"/>
                    <a:pt x="523" y="21"/>
                  </a:cubicBezTo>
                  <a:cubicBezTo>
                    <a:pt x="523" y="13"/>
                    <a:pt x="523" y="6"/>
                    <a:pt x="52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39">
              <a:extLst>
                <a:ext uri="{FF2B5EF4-FFF2-40B4-BE49-F238E27FC236}">
                  <a16:creationId xmlns:a16="http://schemas.microsoft.com/office/drawing/2014/main" id="{634BCA64-EA42-4145-A889-5103AF08AF2C}"/>
                </a:ext>
              </a:extLst>
            </p:cNvPr>
            <p:cNvSpPr>
              <a:spLocks/>
            </p:cNvSpPr>
            <p:nvPr/>
          </p:nvSpPr>
          <p:spPr bwMode="auto">
            <a:xfrm>
              <a:off x="10139363" y="-1167011"/>
              <a:ext cx="1652588" cy="66675"/>
            </a:xfrm>
            <a:custGeom>
              <a:avLst/>
              <a:gdLst>
                <a:gd name="T0" fmla="*/ 521 w 521"/>
                <a:gd name="T1" fmla="*/ 0 h 21"/>
                <a:gd name="T2" fmla="*/ 0 w 521"/>
                <a:gd name="T3" fmla="*/ 0 h 21"/>
                <a:gd name="T4" fmla="*/ 3 w 521"/>
                <a:gd name="T5" fmla="*/ 21 h 21"/>
                <a:gd name="T6" fmla="*/ 518 w 521"/>
                <a:gd name="T7" fmla="*/ 21 h 21"/>
                <a:gd name="T8" fmla="*/ 521 w 521"/>
                <a:gd name="T9" fmla="*/ 0 h 21"/>
              </a:gdLst>
              <a:ahLst/>
              <a:cxnLst>
                <a:cxn ang="0">
                  <a:pos x="T0" y="T1"/>
                </a:cxn>
                <a:cxn ang="0">
                  <a:pos x="T2" y="T3"/>
                </a:cxn>
                <a:cxn ang="0">
                  <a:pos x="T4" y="T5"/>
                </a:cxn>
                <a:cxn ang="0">
                  <a:pos x="T6" y="T7"/>
                </a:cxn>
                <a:cxn ang="0">
                  <a:pos x="T8" y="T9"/>
                </a:cxn>
              </a:cxnLst>
              <a:rect l="0" t="0" r="r" b="b"/>
              <a:pathLst>
                <a:path w="521" h="21">
                  <a:moveTo>
                    <a:pt x="521" y="0"/>
                  </a:moveTo>
                  <a:cubicBezTo>
                    <a:pt x="0" y="0"/>
                    <a:pt x="0" y="0"/>
                    <a:pt x="0" y="0"/>
                  </a:cubicBezTo>
                  <a:cubicBezTo>
                    <a:pt x="1" y="7"/>
                    <a:pt x="2" y="14"/>
                    <a:pt x="3" y="21"/>
                  </a:cubicBezTo>
                  <a:cubicBezTo>
                    <a:pt x="518" y="21"/>
                    <a:pt x="518" y="21"/>
                    <a:pt x="518" y="21"/>
                  </a:cubicBezTo>
                  <a:cubicBezTo>
                    <a:pt x="519" y="14"/>
                    <a:pt x="520" y="7"/>
                    <a:pt x="52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40">
              <a:extLst>
                <a:ext uri="{FF2B5EF4-FFF2-40B4-BE49-F238E27FC236}">
                  <a16:creationId xmlns:a16="http://schemas.microsoft.com/office/drawing/2014/main" id="{32FA7419-1BE3-4BD6-9403-1CD4424E72CD}"/>
                </a:ext>
              </a:extLst>
            </p:cNvPr>
            <p:cNvSpPr>
              <a:spLocks/>
            </p:cNvSpPr>
            <p:nvPr/>
          </p:nvSpPr>
          <p:spPr bwMode="auto">
            <a:xfrm>
              <a:off x="10167938" y="-1014611"/>
              <a:ext cx="1595438" cy="66675"/>
            </a:xfrm>
            <a:custGeom>
              <a:avLst/>
              <a:gdLst>
                <a:gd name="T0" fmla="*/ 503 w 503"/>
                <a:gd name="T1" fmla="*/ 0 h 21"/>
                <a:gd name="T2" fmla="*/ 0 w 503"/>
                <a:gd name="T3" fmla="*/ 0 h 21"/>
                <a:gd name="T4" fmla="*/ 8 w 503"/>
                <a:gd name="T5" fmla="*/ 21 h 21"/>
                <a:gd name="T6" fmla="*/ 495 w 503"/>
                <a:gd name="T7" fmla="*/ 21 h 21"/>
                <a:gd name="T8" fmla="*/ 503 w 503"/>
                <a:gd name="T9" fmla="*/ 0 h 21"/>
              </a:gdLst>
              <a:ahLst/>
              <a:cxnLst>
                <a:cxn ang="0">
                  <a:pos x="T0" y="T1"/>
                </a:cxn>
                <a:cxn ang="0">
                  <a:pos x="T2" y="T3"/>
                </a:cxn>
                <a:cxn ang="0">
                  <a:pos x="T4" y="T5"/>
                </a:cxn>
                <a:cxn ang="0">
                  <a:pos x="T6" y="T7"/>
                </a:cxn>
                <a:cxn ang="0">
                  <a:pos x="T8" y="T9"/>
                </a:cxn>
              </a:cxnLst>
              <a:rect l="0" t="0" r="r" b="b"/>
              <a:pathLst>
                <a:path w="503" h="21">
                  <a:moveTo>
                    <a:pt x="503" y="0"/>
                  </a:moveTo>
                  <a:cubicBezTo>
                    <a:pt x="0" y="0"/>
                    <a:pt x="0" y="0"/>
                    <a:pt x="0" y="0"/>
                  </a:cubicBezTo>
                  <a:cubicBezTo>
                    <a:pt x="2" y="7"/>
                    <a:pt x="5" y="14"/>
                    <a:pt x="8" y="21"/>
                  </a:cubicBezTo>
                  <a:cubicBezTo>
                    <a:pt x="495" y="21"/>
                    <a:pt x="495" y="21"/>
                    <a:pt x="495" y="21"/>
                  </a:cubicBezTo>
                  <a:cubicBezTo>
                    <a:pt x="498" y="14"/>
                    <a:pt x="500" y="7"/>
                    <a:pt x="50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41">
              <a:extLst>
                <a:ext uri="{FF2B5EF4-FFF2-40B4-BE49-F238E27FC236}">
                  <a16:creationId xmlns:a16="http://schemas.microsoft.com/office/drawing/2014/main" id="{C132E827-5084-488A-9FC2-0DEE135D0F39}"/>
                </a:ext>
              </a:extLst>
            </p:cNvPr>
            <p:cNvSpPr>
              <a:spLocks/>
            </p:cNvSpPr>
            <p:nvPr/>
          </p:nvSpPr>
          <p:spPr bwMode="auto">
            <a:xfrm>
              <a:off x="10231438" y="-862211"/>
              <a:ext cx="1468438" cy="66675"/>
            </a:xfrm>
            <a:custGeom>
              <a:avLst/>
              <a:gdLst>
                <a:gd name="T0" fmla="*/ 463 w 463"/>
                <a:gd name="T1" fmla="*/ 0 h 21"/>
                <a:gd name="T2" fmla="*/ 0 w 463"/>
                <a:gd name="T3" fmla="*/ 0 h 21"/>
                <a:gd name="T4" fmla="*/ 12 w 463"/>
                <a:gd name="T5" fmla="*/ 21 h 21"/>
                <a:gd name="T6" fmla="*/ 450 w 463"/>
                <a:gd name="T7" fmla="*/ 21 h 21"/>
                <a:gd name="T8" fmla="*/ 463 w 463"/>
                <a:gd name="T9" fmla="*/ 0 h 21"/>
              </a:gdLst>
              <a:ahLst/>
              <a:cxnLst>
                <a:cxn ang="0">
                  <a:pos x="T0" y="T1"/>
                </a:cxn>
                <a:cxn ang="0">
                  <a:pos x="T2" y="T3"/>
                </a:cxn>
                <a:cxn ang="0">
                  <a:pos x="T4" y="T5"/>
                </a:cxn>
                <a:cxn ang="0">
                  <a:pos x="T6" y="T7"/>
                </a:cxn>
                <a:cxn ang="0">
                  <a:pos x="T8" y="T9"/>
                </a:cxn>
              </a:cxnLst>
              <a:rect l="0" t="0" r="r" b="b"/>
              <a:pathLst>
                <a:path w="463" h="21">
                  <a:moveTo>
                    <a:pt x="463" y="0"/>
                  </a:moveTo>
                  <a:cubicBezTo>
                    <a:pt x="0" y="0"/>
                    <a:pt x="0" y="0"/>
                    <a:pt x="0" y="0"/>
                  </a:cubicBezTo>
                  <a:cubicBezTo>
                    <a:pt x="4" y="7"/>
                    <a:pt x="8" y="14"/>
                    <a:pt x="12" y="21"/>
                  </a:cubicBezTo>
                  <a:cubicBezTo>
                    <a:pt x="450" y="21"/>
                    <a:pt x="450" y="21"/>
                    <a:pt x="450" y="21"/>
                  </a:cubicBezTo>
                  <a:cubicBezTo>
                    <a:pt x="455" y="14"/>
                    <a:pt x="459" y="7"/>
                    <a:pt x="46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42">
              <a:extLst>
                <a:ext uri="{FF2B5EF4-FFF2-40B4-BE49-F238E27FC236}">
                  <a16:creationId xmlns:a16="http://schemas.microsoft.com/office/drawing/2014/main" id="{6CF2F9D2-B60F-49EE-A251-4581E05D5985}"/>
                </a:ext>
              </a:extLst>
            </p:cNvPr>
            <p:cNvSpPr>
              <a:spLocks/>
            </p:cNvSpPr>
            <p:nvPr/>
          </p:nvSpPr>
          <p:spPr bwMode="auto">
            <a:xfrm>
              <a:off x="10336213" y="-709811"/>
              <a:ext cx="1258888" cy="66675"/>
            </a:xfrm>
            <a:custGeom>
              <a:avLst/>
              <a:gdLst>
                <a:gd name="T0" fmla="*/ 397 w 397"/>
                <a:gd name="T1" fmla="*/ 0 h 21"/>
                <a:gd name="T2" fmla="*/ 0 w 397"/>
                <a:gd name="T3" fmla="*/ 0 h 21"/>
                <a:gd name="T4" fmla="*/ 20 w 397"/>
                <a:gd name="T5" fmla="*/ 21 h 21"/>
                <a:gd name="T6" fmla="*/ 377 w 397"/>
                <a:gd name="T7" fmla="*/ 21 h 21"/>
                <a:gd name="T8" fmla="*/ 397 w 397"/>
                <a:gd name="T9" fmla="*/ 0 h 21"/>
              </a:gdLst>
              <a:ahLst/>
              <a:cxnLst>
                <a:cxn ang="0">
                  <a:pos x="T0" y="T1"/>
                </a:cxn>
                <a:cxn ang="0">
                  <a:pos x="T2" y="T3"/>
                </a:cxn>
                <a:cxn ang="0">
                  <a:pos x="T4" y="T5"/>
                </a:cxn>
                <a:cxn ang="0">
                  <a:pos x="T6" y="T7"/>
                </a:cxn>
                <a:cxn ang="0">
                  <a:pos x="T8" y="T9"/>
                </a:cxn>
              </a:cxnLst>
              <a:rect l="0" t="0" r="r" b="b"/>
              <a:pathLst>
                <a:path w="397" h="21">
                  <a:moveTo>
                    <a:pt x="397" y="0"/>
                  </a:moveTo>
                  <a:cubicBezTo>
                    <a:pt x="0" y="0"/>
                    <a:pt x="0" y="0"/>
                    <a:pt x="0" y="0"/>
                  </a:cubicBezTo>
                  <a:cubicBezTo>
                    <a:pt x="6" y="7"/>
                    <a:pt x="13" y="14"/>
                    <a:pt x="20" y="21"/>
                  </a:cubicBezTo>
                  <a:cubicBezTo>
                    <a:pt x="377" y="21"/>
                    <a:pt x="377" y="21"/>
                    <a:pt x="377" y="21"/>
                  </a:cubicBezTo>
                  <a:cubicBezTo>
                    <a:pt x="384" y="14"/>
                    <a:pt x="391" y="7"/>
                    <a:pt x="39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43">
              <a:extLst>
                <a:ext uri="{FF2B5EF4-FFF2-40B4-BE49-F238E27FC236}">
                  <a16:creationId xmlns:a16="http://schemas.microsoft.com/office/drawing/2014/main" id="{681F39AC-8151-4B33-9FFD-55D65617DC77}"/>
                </a:ext>
              </a:extLst>
            </p:cNvPr>
            <p:cNvSpPr>
              <a:spLocks/>
            </p:cNvSpPr>
            <p:nvPr/>
          </p:nvSpPr>
          <p:spPr bwMode="auto">
            <a:xfrm>
              <a:off x="10510838" y="-557411"/>
              <a:ext cx="909638" cy="66675"/>
            </a:xfrm>
            <a:custGeom>
              <a:avLst/>
              <a:gdLst>
                <a:gd name="T0" fmla="*/ 287 w 287"/>
                <a:gd name="T1" fmla="*/ 0 h 21"/>
                <a:gd name="T2" fmla="*/ 0 w 287"/>
                <a:gd name="T3" fmla="*/ 0 h 21"/>
                <a:gd name="T4" fmla="*/ 38 w 287"/>
                <a:gd name="T5" fmla="*/ 21 h 21"/>
                <a:gd name="T6" fmla="*/ 249 w 287"/>
                <a:gd name="T7" fmla="*/ 21 h 21"/>
                <a:gd name="T8" fmla="*/ 287 w 287"/>
                <a:gd name="T9" fmla="*/ 0 h 21"/>
              </a:gdLst>
              <a:ahLst/>
              <a:cxnLst>
                <a:cxn ang="0">
                  <a:pos x="T0" y="T1"/>
                </a:cxn>
                <a:cxn ang="0">
                  <a:pos x="T2" y="T3"/>
                </a:cxn>
                <a:cxn ang="0">
                  <a:pos x="T4" y="T5"/>
                </a:cxn>
                <a:cxn ang="0">
                  <a:pos x="T6" y="T7"/>
                </a:cxn>
                <a:cxn ang="0">
                  <a:pos x="T8" y="T9"/>
                </a:cxn>
              </a:cxnLst>
              <a:rect l="0" t="0" r="r" b="b"/>
              <a:pathLst>
                <a:path w="287" h="21">
                  <a:moveTo>
                    <a:pt x="287" y="0"/>
                  </a:moveTo>
                  <a:cubicBezTo>
                    <a:pt x="0" y="0"/>
                    <a:pt x="0" y="0"/>
                    <a:pt x="0" y="0"/>
                  </a:cubicBezTo>
                  <a:cubicBezTo>
                    <a:pt x="12" y="8"/>
                    <a:pt x="25" y="15"/>
                    <a:pt x="38" y="21"/>
                  </a:cubicBezTo>
                  <a:cubicBezTo>
                    <a:pt x="249" y="21"/>
                    <a:pt x="249" y="21"/>
                    <a:pt x="249" y="21"/>
                  </a:cubicBezTo>
                  <a:cubicBezTo>
                    <a:pt x="262" y="15"/>
                    <a:pt x="275" y="8"/>
                    <a:pt x="2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14" name="Group 213">
            <a:extLst>
              <a:ext uri="{FF2B5EF4-FFF2-40B4-BE49-F238E27FC236}">
                <a16:creationId xmlns:a16="http://schemas.microsoft.com/office/drawing/2014/main" id="{3EFFADD9-BABB-4759-B31D-BA091BC502C1}"/>
              </a:ext>
            </a:extLst>
          </p:cNvPr>
          <p:cNvGrpSpPr/>
          <p:nvPr/>
        </p:nvGrpSpPr>
        <p:grpSpPr>
          <a:xfrm>
            <a:off x="8648700" y="3038475"/>
            <a:ext cx="1865313" cy="1787525"/>
            <a:chOff x="8648700" y="-4310261"/>
            <a:chExt cx="1865313" cy="1787525"/>
          </a:xfrm>
          <a:solidFill>
            <a:schemeClr val="tx1">
              <a:lumMod val="85000"/>
              <a:lumOff val="15000"/>
              <a:alpha val="10000"/>
            </a:schemeClr>
          </a:solidFill>
        </p:grpSpPr>
        <p:sp>
          <p:nvSpPr>
            <p:cNvPr id="215" name="Freeform 44">
              <a:extLst>
                <a:ext uri="{FF2B5EF4-FFF2-40B4-BE49-F238E27FC236}">
                  <a16:creationId xmlns:a16="http://schemas.microsoft.com/office/drawing/2014/main" id="{BFB909E8-AEB3-4495-9722-3327952DD27B}"/>
                </a:ext>
              </a:extLst>
            </p:cNvPr>
            <p:cNvSpPr>
              <a:spLocks/>
            </p:cNvSpPr>
            <p:nvPr/>
          </p:nvSpPr>
          <p:spPr bwMode="auto">
            <a:xfrm>
              <a:off x="8953500" y="-4141986"/>
              <a:ext cx="1255713" cy="76200"/>
            </a:xfrm>
            <a:custGeom>
              <a:avLst/>
              <a:gdLst>
                <a:gd name="T0" fmla="*/ 367 w 396"/>
                <a:gd name="T1" fmla="*/ 0 h 24"/>
                <a:gd name="T2" fmla="*/ 30 w 396"/>
                <a:gd name="T3" fmla="*/ 0 h 24"/>
                <a:gd name="T4" fmla="*/ 0 w 396"/>
                <a:gd name="T5" fmla="*/ 24 h 24"/>
                <a:gd name="T6" fmla="*/ 396 w 396"/>
                <a:gd name="T7" fmla="*/ 24 h 24"/>
                <a:gd name="T8" fmla="*/ 367 w 396"/>
                <a:gd name="T9" fmla="*/ 0 h 24"/>
              </a:gdLst>
              <a:ahLst/>
              <a:cxnLst>
                <a:cxn ang="0">
                  <a:pos x="T0" y="T1"/>
                </a:cxn>
                <a:cxn ang="0">
                  <a:pos x="T2" y="T3"/>
                </a:cxn>
                <a:cxn ang="0">
                  <a:pos x="T4" y="T5"/>
                </a:cxn>
                <a:cxn ang="0">
                  <a:pos x="T6" y="T7"/>
                </a:cxn>
                <a:cxn ang="0">
                  <a:pos x="T8" y="T9"/>
                </a:cxn>
              </a:cxnLst>
              <a:rect l="0" t="0" r="r" b="b"/>
              <a:pathLst>
                <a:path w="396" h="24">
                  <a:moveTo>
                    <a:pt x="367" y="0"/>
                  </a:moveTo>
                  <a:cubicBezTo>
                    <a:pt x="30" y="0"/>
                    <a:pt x="30" y="0"/>
                    <a:pt x="30" y="0"/>
                  </a:cubicBezTo>
                  <a:cubicBezTo>
                    <a:pt x="19" y="8"/>
                    <a:pt x="10" y="15"/>
                    <a:pt x="0" y="24"/>
                  </a:cubicBezTo>
                  <a:cubicBezTo>
                    <a:pt x="396" y="24"/>
                    <a:pt x="396" y="24"/>
                    <a:pt x="396" y="24"/>
                  </a:cubicBezTo>
                  <a:cubicBezTo>
                    <a:pt x="387" y="15"/>
                    <a:pt x="377" y="8"/>
                    <a:pt x="3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45">
              <a:extLst>
                <a:ext uri="{FF2B5EF4-FFF2-40B4-BE49-F238E27FC236}">
                  <a16:creationId xmlns:a16="http://schemas.microsoft.com/office/drawing/2014/main" id="{BBEA3FD1-7F84-4563-822B-7D1F67BA0954}"/>
                </a:ext>
              </a:extLst>
            </p:cNvPr>
            <p:cNvSpPr>
              <a:spLocks/>
            </p:cNvSpPr>
            <p:nvPr/>
          </p:nvSpPr>
          <p:spPr bwMode="auto">
            <a:xfrm>
              <a:off x="9221788" y="-4310261"/>
              <a:ext cx="717550" cy="73025"/>
            </a:xfrm>
            <a:custGeom>
              <a:avLst/>
              <a:gdLst>
                <a:gd name="T0" fmla="*/ 113 w 226"/>
                <a:gd name="T1" fmla="*/ 0 h 23"/>
                <a:gd name="T2" fmla="*/ 0 w 226"/>
                <a:gd name="T3" fmla="*/ 23 h 23"/>
                <a:gd name="T4" fmla="*/ 226 w 226"/>
                <a:gd name="T5" fmla="*/ 23 h 23"/>
                <a:gd name="T6" fmla="*/ 113 w 226"/>
                <a:gd name="T7" fmla="*/ 0 h 23"/>
              </a:gdLst>
              <a:ahLst/>
              <a:cxnLst>
                <a:cxn ang="0">
                  <a:pos x="T0" y="T1"/>
                </a:cxn>
                <a:cxn ang="0">
                  <a:pos x="T2" y="T3"/>
                </a:cxn>
                <a:cxn ang="0">
                  <a:pos x="T4" y="T5"/>
                </a:cxn>
                <a:cxn ang="0">
                  <a:pos x="T6" y="T7"/>
                </a:cxn>
              </a:cxnLst>
              <a:rect l="0" t="0" r="r" b="b"/>
              <a:pathLst>
                <a:path w="226" h="23">
                  <a:moveTo>
                    <a:pt x="113" y="0"/>
                  </a:moveTo>
                  <a:cubicBezTo>
                    <a:pt x="73" y="0"/>
                    <a:pt x="35" y="8"/>
                    <a:pt x="0" y="23"/>
                  </a:cubicBezTo>
                  <a:cubicBezTo>
                    <a:pt x="226" y="23"/>
                    <a:pt x="226" y="23"/>
                    <a:pt x="226" y="23"/>
                  </a:cubicBezTo>
                  <a:cubicBezTo>
                    <a:pt x="191" y="8"/>
                    <a:pt x="153" y="0"/>
                    <a:pt x="1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46">
              <a:extLst>
                <a:ext uri="{FF2B5EF4-FFF2-40B4-BE49-F238E27FC236}">
                  <a16:creationId xmlns:a16="http://schemas.microsoft.com/office/drawing/2014/main" id="{CFA4E2B8-7E33-46DD-A591-602C1C3680B8}"/>
                </a:ext>
              </a:extLst>
            </p:cNvPr>
            <p:cNvSpPr>
              <a:spLocks/>
            </p:cNvSpPr>
            <p:nvPr/>
          </p:nvSpPr>
          <p:spPr bwMode="auto">
            <a:xfrm>
              <a:off x="8807450" y="-3970536"/>
              <a:ext cx="1547813" cy="76200"/>
            </a:xfrm>
            <a:custGeom>
              <a:avLst/>
              <a:gdLst>
                <a:gd name="T0" fmla="*/ 471 w 488"/>
                <a:gd name="T1" fmla="*/ 0 h 24"/>
                <a:gd name="T2" fmla="*/ 17 w 488"/>
                <a:gd name="T3" fmla="*/ 0 h 24"/>
                <a:gd name="T4" fmla="*/ 0 w 488"/>
                <a:gd name="T5" fmla="*/ 24 h 24"/>
                <a:gd name="T6" fmla="*/ 488 w 488"/>
                <a:gd name="T7" fmla="*/ 24 h 24"/>
                <a:gd name="T8" fmla="*/ 471 w 488"/>
                <a:gd name="T9" fmla="*/ 0 h 24"/>
              </a:gdLst>
              <a:ahLst/>
              <a:cxnLst>
                <a:cxn ang="0">
                  <a:pos x="T0" y="T1"/>
                </a:cxn>
                <a:cxn ang="0">
                  <a:pos x="T2" y="T3"/>
                </a:cxn>
                <a:cxn ang="0">
                  <a:pos x="T4" y="T5"/>
                </a:cxn>
                <a:cxn ang="0">
                  <a:pos x="T6" y="T7"/>
                </a:cxn>
                <a:cxn ang="0">
                  <a:pos x="T8" y="T9"/>
                </a:cxn>
              </a:cxnLst>
              <a:rect l="0" t="0" r="r" b="b"/>
              <a:pathLst>
                <a:path w="488" h="24">
                  <a:moveTo>
                    <a:pt x="471" y="0"/>
                  </a:moveTo>
                  <a:cubicBezTo>
                    <a:pt x="17" y="0"/>
                    <a:pt x="17" y="0"/>
                    <a:pt x="17" y="0"/>
                  </a:cubicBezTo>
                  <a:cubicBezTo>
                    <a:pt x="11" y="8"/>
                    <a:pt x="5" y="16"/>
                    <a:pt x="0" y="24"/>
                  </a:cubicBezTo>
                  <a:cubicBezTo>
                    <a:pt x="488" y="24"/>
                    <a:pt x="488" y="24"/>
                    <a:pt x="488" y="24"/>
                  </a:cubicBezTo>
                  <a:cubicBezTo>
                    <a:pt x="483" y="16"/>
                    <a:pt x="477" y="8"/>
                    <a:pt x="4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47">
              <a:extLst>
                <a:ext uri="{FF2B5EF4-FFF2-40B4-BE49-F238E27FC236}">
                  <a16:creationId xmlns:a16="http://schemas.microsoft.com/office/drawing/2014/main" id="{750E0196-4505-433F-831C-054A1F71DAA9}"/>
                </a:ext>
              </a:extLst>
            </p:cNvPr>
            <p:cNvSpPr>
              <a:spLocks/>
            </p:cNvSpPr>
            <p:nvPr/>
          </p:nvSpPr>
          <p:spPr bwMode="auto">
            <a:xfrm>
              <a:off x="8715375" y="-3799086"/>
              <a:ext cx="1731963" cy="76200"/>
            </a:xfrm>
            <a:custGeom>
              <a:avLst/>
              <a:gdLst>
                <a:gd name="T0" fmla="*/ 535 w 546"/>
                <a:gd name="T1" fmla="*/ 0 h 24"/>
                <a:gd name="T2" fmla="*/ 11 w 546"/>
                <a:gd name="T3" fmla="*/ 0 h 24"/>
                <a:gd name="T4" fmla="*/ 0 w 546"/>
                <a:gd name="T5" fmla="*/ 24 h 24"/>
                <a:gd name="T6" fmla="*/ 546 w 546"/>
                <a:gd name="T7" fmla="*/ 24 h 24"/>
                <a:gd name="T8" fmla="*/ 535 w 546"/>
                <a:gd name="T9" fmla="*/ 0 h 24"/>
              </a:gdLst>
              <a:ahLst/>
              <a:cxnLst>
                <a:cxn ang="0">
                  <a:pos x="T0" y="T1"/>
                </a:cxn>
                <a:cxn ang="0">
                  <a:pos x="T2" y="T3"/>
                </a:cxn>
                <a:cxn ang="0">
                  <a:pos x="T4" y="T5"/>
                </a:cxn>
                <a:cxn ang="0">
                  <a:pos x="T6" y="T7"/>
                </a:cxn>
                <a:cxn ang="0">
                  <a:pos x="T8" y="T9"/>
                </a:cxn>
              </a:cxnLst>
              <a:rect l="0" t="0" r="r" b="b"/>
              <a:pathLst>
                <a:path w="546" h="24">
                  <a:moveTo>
                    <a:pt x="535" y="0"/>
                  </a:moveTo>
                  <a:cubicBezTo>
                    <a:pt x="11" y="0"/>
                    <a:pt x="11" y="0"/>
                    <a:pt x="11" y="0"/>
                  </a:cubicBezTo>
                  <a:cubicBezTo>
                    <a:pt x="7" y="8"/>
                    <a:pt x="3" y="16"/>
                    <a:pt x="0" y="24"/>
                  </a:cubicBezTo>
                  <a:cubicBezTo>
                    <a:pt x="546" y="24"/>
                    <a:pt x="546" y="24"/>
                    <a:pt x="546" y="24"/>
                  </a:cubicBezTo>
                  <a:cubicBezTo>
                    <a:pt x="543" y="16"/>
                    <a:pt x="539" y="8"/>
                    <a:pt x="5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48">
              <a:extLst>
                <a:ext uri="{FF2B5EF4-FFF2-40B4-BE49-F238E27FC236}">
                  <a16:creationId xmlns:a16="http://schemas.microsoft.com/office/drawing/2014/main" id="{E16B23A0-4BE3-4A02-9941-2EF0E8069774}"/>
                </a:ext>
              </a:extLst>
            </p:cNvPr>
            <p:cNvSpPr>
              <a:spLocks/>
            </p:cNvSpPr>
            <p:nvPr/>
          </p:nvSpPr>
          <p:spPr bwMode="auto">
            <a:xfrm>
              <a:off x="8667750" y="-3627636"/>
              <a:ext cx="1830388" cy="76200"/>
            </a:xfrm>
            <a:custGeom>
              <a:avLst/>
              <a:gdLst>
                <a:gd name="T0" fmla="*/ 571 w 577"/>
                <a:gd name="T1" fmla="*/ 0 h 24"/>
                <a:gd name="T2" fmla="*/ 5 w 577"/>
                <a:gd name="T3" fmla="*/ 0 h 24"/>
                <a:gd name="T4" fmla="*/ 0 w 577"/>
                <a:gd name="T5" fmla="*/ 24 h 24"/>
                <a:gd name="T6" fmla="*/ 577 w 577"/>
                <a:gd name="T7" fmla="*/ 24 h 24"/>
                <a:gd name="T8" fmla="*/ 571 w 577"/>
                <a:gd name="T9" fmla="*/ 0 h 24"/>
              </a:gdLst>
              <a:ahLst/>
              <a:cxnLst>
                <a:cxn ang="0">
                  <a:pos x="T0" y="T1"/>
                </a:cxn>
                <a:cxn ang="0">
                  <a:pos x="T2" y="T3"/>
                </a:cxn>
                <a:cxn ang="0">
                  <a:pos x="T4" y="T5"/>
                </a:cxn>
                <a:cxn ang="0">
                  <a:pos x="T6" y="T7"/>
                </a:cxn>
                <a:cxn ang="0">
                  <a:pos x="T8" y="T9"/>
                </a:cxn>
              </a:cxnLst>
              <a:rect l="0" t="0" r="r" b="b"/>
              <a:pathLst>
                <a:path w="577" h="24">
                  <a:moveTo>
                    <a:pt x="571" y="0"/>
                  </a:moveTo>
                  <a:cubicBezTo>
                    <a:pt x="5" y="0"/>
                    <a:pt x="5" y="0"/>
                    <a:pt x="5" y="0"/>
                  </a:cubicBezTo>
                  <a:cubicBezTo>
                    <a:pt x="3" y="8"/>
                    <a:pt x="1" y="16"/>
                    <a:pt x="0" y="24"/>
                  </a:cubicBezTo>
                  <a:cubicBezTo>
                    <a:pt x="577" y="24"/>
                    <a:pt x="577" y="24"/>
                    <a:pt x="577" y="24"/>
                  </a:cubicBezTo>
                  <a:cubicBezTo>
                    <a:pt x="575" y="16"/>
                    <a:pt x="573" y="8"/>
                    <a:pt x="57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49">
              <a:extLst>
                <a:ext uri="{FF2B5EF4-FFF2-40B4-BE49-F238E27FC236}">
                  <a16:creationId xmlns:a16="http://schemas.microsoft.com/office/drawing/2014/main" id="{89D76C4B-869F-479D-B0CB-F70880C47780}"/>
                </a:ext>
              </a:extLst>
            </p:cNvPr>
            <p:cNvSpPr>
              <a:spLocks/>
            </p:cNvSpPr>
            <p:nvPr/>
          </p:nvSpPr>
          <p:spPr bwMode="auto">
            <a:xfrm>
              <a:off x="8648700" y="-3456186"/>
              <a:ext cx="1865313" cy="76200"/>
            </a:xfrm>
            <a:custGeom>
              <a:avLst/>
              <a:gdLst>
                <a:gd name="T0" fmla="*/ 587 w 588"/>
                <a:gd name="T1" fmla="*/ 0 h 24"/>
                <a:gd name="T2" fmla="*/ 1 w 588"/>
                <a:gd name="T3" fmla="*/ 0 h 24"/>
                <a:gd name="T4" fmla="*/ 0 w 588"/>
                <a:gd name="T5" fmla="*/ 24 h 24"/>
                <a:gd name="T6" fmla="*/ 588 w 588"/>
                <a:gd name="T7" fmla="*/ 24 h 24"/>
                <a:gd name="T8" fmla="*/ 587 w 588"/>
                <a:gd name="T9" fmla="*/ 0 h 24"/>
              </a:gdLst>
              <a:ahLst/>
              <a:cxnLst>
                <a:cxn ang="0">
                  <a:pos x="T0" y="T1"/>
                </a:cxn>
                <a:cxn ang="0">
                  <a:pos x="T2" y="T3"/>
                </a:cxn>
                <a:cxn ang="0">
                  <a:pos x="T4" y="T5"/>
                </a:cxn>
                <a:cxn ang="0">
                  <a:pos x="T6" y="T7"/>
                </a:cxn>
                <a:cxn ang="0">
                  <a:pos x="T8" y="T9"/>
                </a:cxn>
              </a:cxnLst>
              <a:rect l="0" t="0" r="r" b="b"/>
              <a:pathLst>
                <a:path w="588" h="24">
                  <a:moveTo>
                    <a:pt x="587" y="0"/>
                  </a:moveTo>
                  <a:cubicBezTo>
                    <a:pt x="1" y="0"/>
                    <a:pt x="1" y="0"/>
                    <a:pt x="1" y="0"/>
                  </a:cubicBezTo>
                  <a:cubicBezTo>
                    <a:pt x="1" y="8"/>
                    <a:pt x="0" y="16"/>
                    <a:pt x="0" y="24"/>
                  </a:cubicBezTo>
                  <a:cubicBezTo>
                    <a:pt x="588" y="24"/>
                    <a:pt x="588" y="24"/>
                    <a:pt x="588" y="24"/>
                  </a:cubicBezTo>
                  <a:cubicBezTo>
                    <a:pt x="588" y="16"/>
                    <a:pt x="588" y="8"/>
                    <a:pt x="5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50">
              <a:extLst>
                <a:ext uri="{FF2B5EF4-FFF2-40B4-BE49-F238E27FC236}">
                  <a16:creationId xmlns:a16="http://schemas.microsoft.com/office/drawing/2014/main" id="{4E639B01-BAD3-422B-9FED-3F24397AA681}"/>
                </a:ext>
              </a:extLst>
            </p:cNvPr>
            <p:cNvSpPr>
              <a:spLocks/>
            </p:cNvSpPr>
            <p:nvPr/>
          </p:nvSpPr>
          <p:spPr bwMode="auto">
            <a:xfrm>
              <a:off x="8655050" y="-3281561"/>
              <a:ext cx="1852613" cy="73025"/>
            </a:xfrm>
            <a:custGeom>
              <a:avLst/>
              <a:gdLst>
                <a:gd name="T0" fmla="*/ 584 w 584"/>
                <a:gd name="T1" fmla="*/ 0 h 23"/>
                <a:gd name="T2" fmla="*/ 0 w 584"/>
                <a:gd name="T3" fmla="*/ 0 h 23"/>
                <a:gd name="T4" fmla="*/ 3 w 584"/>
                <a:gd name="T5" fmla="*/ 23 h 23"/>
                <a:gd name="T6" fmla="*/ 581 w 584"/>
                <a:gd name="T7" fmla="*/ 23 h 23"/>
                <a:gd name="T8" fmla="*/ 584 w 584"/>
                <a:gd name="T9" fmla="*/ 0 h 23"/>
              </a:gdLst>
              <a:ahLst/>
              <a:cxnLst>
                <a:cxn ang="0">
                  <a:pos x="T0" y="T1"/>
                </a:cxn>
                <a:cxn ang="0">
                  <a:pos x="T2" y="T3"/>
                </a:cxn>
                <a:cxn ang="0">
                  <a:pos x="T4" y="T5"/>
                </a:cxn>
                <a:cxn ang="0">
                  <a:pos x="T6" y="T7"/>
                </a:cxn>
                <a:cxn ang="0">
                  <a:pos x="T8" y="T9"/>
                </a:cxn>
              </a:cxnLst>
              <a:rect l="0" t="0" r="r" b="b"/>
              <a:pathLst>
                <a:path w="584" h="23">
                  <a:moveTo>
                    <a:pt x="584" y="0"/>
                  </a:moveTo>
                  <a:cubicBezTo>
                    <a:pt x="0" y="0"/>
                    <a:pt x="0" y="0"/>
                    <a:pt x="0" y="0"/>
                  </a:cubicBezTo>
                  <a:cubicBezTo>
                    <a:pt x="1" y="7"/>
                    <a:pt x="2" y="15"/>
                    <a:pt x="3" y="23"/>
                  </a:cubicBezTo>
                  <a:cubicBezTo>
                    <a:pt x="581" y="23"/>
                    <a:pt x="581" y="23"/>
                    <a:pt x="581" y="23"/>
                  </a:cubicBezTo>
                  <a:cubicBezTo>
                    <a:pt x="583" y="15"/>
                    <a:pt x="584" y="7"/>
                    <a:pt x="58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51">
              <a:extLst>
                <a:ext uri="{FF2B5EF4-FFF2-40B4-BE49-F238E27FC236}">
                  <a16:creationId xmlns:a16="http://schemas.microsoft.com/office/drawing/2014/main" id="{548B693B-B438-4E44-8C8D-459831FB0AB2}"/>
                </a:ext>
              </a:extLst>
            </p:cNvPr>
            <p:cNvSpPr>
              <a:spLocks/>
            </p:cNvSpPr>
            <p:nvPr/>
          </p:nvSpPr>
          <p:spPr bwMode="auto">
            <a:xfrm>
              <a:off x="8686800" y="-3110111"/>
              <a:ext cx="1789113" cy="73025"/>
            </a:xfrm>
            <a:custGeom>
              <a:avLst/>
              <a:gdLst>
                <a:gd name="T0" fmla="*/ 564 w 564"/>
                <a:gd name="T1" fmla="*/ 0 h 23"/>
                <a:gd name="T2" fmla="*/ 0 w 564"/>
                <a:gd name="T3" fmla="*/ 0 h 23"/>
                <a:gd name="T4" fmla="*/ 8 w 564"/>
                <a:gd name="T5" fmla="*/ 23 h 23"/>
                <a:gd name="T6" fmla="*/ 556 w 564"/>
                <a:gd name="T7" fmla="*/ 23 h 23"/>
                <a:gd name="T8" fmla="*/ 564 w 564"/>
                <a:gd name="T9" fmla="*/ 0 h 23"/>
              </a:gdLst>
              <a:ahLst/>
              <a:cxnLst>
                <a:cxn ang="0">
                  <a:pos x="T0" y="T1"/>
                </a:cxn>
                <a:cxn ang="0">
                  <a:pos x="T2" y="T3"/>
                </a:cxn>
                <a:cxn ang="0">
                  <a:pos x="T4" y="T5"/>
                </a:cxn>
                <a:cxn ang="0">
                  <a:pos x="T6" y="T7"/>
                </a:cxn>
                <a:cxn ang="0">
                  <a:pos x="T8" y="T9"/>
                </a:cxn>
              </a:cxnLst>
              <a:rect l="0" t="0" r="r" b="b"/>
              <a:pathLst>
                <a:path w="564" h="23">
                  <a:moveTo>
                    <a:pt x="564" y="0"/>
                  </a:moveTo>
                  <a:cubicBezTo>
                    <a:pt x="0" y="0"/>
                    <a:pt x="0" y="0"/>
                    <a:pt x="0" y="0"/>
                  </a:cubicBezTo>
                  <a:cubicBezTo>
                    <a:pt x="3" y="8"/>
                    <a:pt x="5" y="15"/>
                    <a:pt x="8" y="23"/>
                  </a:cubicBezTo>
                  <a:cubicBezTo>
                    <a:pt x="556" y="23"/>
                    <a:pt x="556" y="23"/>
                    <a:pt x="556" y="23"/>
                  </a:cubicBezTo>
                  <a:cubicBezTo>
                    <a:pt x="559" y="15"/>
                    <a:pt x="562" y="8"/>
                    <a:pt x="5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52">
              <a:extLst>
                <a:ext uri="{FF2B5EF4-FFF2-40B4-BE49-F238E27FC236}">
                  <a16:creationId xmlns:a16="http://schemas.microsoft.com/office/drawing/2014/main" id="{D7829F0C-3121-4FED-BF68-9C8CC0399D32}"/>
                </a:ext>
              </a:extLst>
            </p:cNvPr>
            <p:cNvSpPr>
              <a:spLocks/>
            </p:cNvSpPr>
            <p:nvPr/>
          </p:nvSpPr>
          <p:spPr bwMode="auto">
            <a:xfrm>
              <a:off x="8756650" y="-2938661"/>
              <a:ext cx="1649413" cy="73025"/>
            </a:xfrm>
            <a:custGeom>
              <a:avLst/>
              <a:gdLst>
                <a:gd name="T0" fmla="*/ 520 w 520"/>
                <a:gd name="T1" fmla="*/ 0 h 23"/>
                <a:gd name="T2" fmla="*/ 0 w 520"/>
                <a:gd name="T3" fmla="*/ 0 h 23"/>
                <a:gd name="T4" fmla="*/ 14 w 520"/>
                <a:gd name="T5" fmla="*/ 23 h 23"/>
                <a:gd name="T6" fmla="*/ 506 w 520"/>
                <a:gd name="T7" fmla="*/ 23 h 23"/>
                <a:gd name="T8" fmla="*/ 520 w 520"/>
                <a:gd name="T9" fmla="*/ 0 h 23"/>
              </a:gdLst>
              <a:ahLst/>
              <a:cxnLst>
                <a:cxn ang="0">
                  <a:pos x="T0" y="T1"/>
                </a:cxn>
                <a:cxn ang="0">
                  <a:pos x="T2" y="T3"/>
                </a:cxn>
                <a:cxn ang="0">
                  <a:pos x="T4" y="T5"/>
                </a:cxn>
                <a:cxn ang="0">
                  <a:pos x="T6" y="T7"/>
                </a:cxn>
                <a:cxn ang="0">
                  <a:pos x="T8" y="T9"/>
                </a:cxn>
              </a:cxnLst>
              <a:rect l="0" t="0" r="r" b="b"/>
              <a:pathLst>
                <a:path w="520" h="23">
                  <a:moveTo>
                    <a:pt x="520" y="0"/>
                  </a:moveTo>
                  <a:cubicBezTo>
                    <a:pt x="0" y="0"/>
                    <a:pt x="0" y="0"/>
                    <a:pt x="0" y="0"/>
                  </a:cubicBezTo>
                  <a:cubicBezTo>
                    <a:pt x="5" y="8"/>
                    <a:pt x="9" y="16"/>
                    <a:pt x="14" y="23"/>
                  </a:cubicBezTo>
                  <a:cubicBezTo>
                    <a:pt x="506" y="23"/>
                    <a:pt x="506" y="23"/>
                    <a:pt x="506" y="23"/>
                  </a:cubicBezTo>
                  <a:cubicBezTo>
                    <a:pt x="511" y="16"/>
                    <a:pt x="516" y="8"/>
                    <a:pt x="5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53">
              <a:extLst>
                <a:ext uri="{FF2B5EF4-FFF2-40B4-BE49-F238E27FC236}">
                  <a16:creationId xmlns:a16="http://schemas.microsoft.com/office/drawing/2014/main" id="{05CD67A6-63BD-46B9-8D77-48197E7C8A23}"/>
                </a:ext>
              </a:extLst>
            </p:cNvPr>
            <p:cNvSpPr>
              <a:spLocks/>
            </p:cNvSpPr>
            <p:nvPr/>
          </p:nvSpPr>
          <p:spPr bwMode="auto">
            <a:xfrm>
              <a:off x="8874125" y="-2767211"/>
              <a:ext cx="1414463" cy="73025"/>
            </a:xfrm>
            <a:custGeom>
              <a:avLst/>
              <a:gdLst>
                <a:gd name="T0" fmla="*/ 446 w 446"/>
                <a:gd name="T1" fmla="*/ 0 h 23"/>
                <a:gd name="T2" fmla="*/ 0 w 446"/>
                <a:gd name="T3" fmla="*/ 0 h 23"/>
                <a:gd name="T4" fmla="*/ 23 w 446"/>
                <a:gd name="T5" fmla="*/ 23 h 23"/>
                <a:gd name="T6" fmla="*/ 423 w 446"/>
                <a:gd name="T7" fmla="*/ 23 h 23"/>
                <a:gd name="T8" fmla="*/ 446 w 446"/>
                <a:gd name="T9" fmla="*/ 0 h 23"/>
              </a:gdLst>
              <a:ahLst/>
              <a:cxnLst>
                <a:cxn ang="0">
                  <a:pos x="T0" y="T1"/>
                </a:cxn>
                <a:cxn ang="0">
                  <a:pos x="T2" y="T3"/>
                </a:cxn>
                <a:cxn ang="0">
                  <a:pos x="T4" y="T5"/>
                </a:cxn>
                <a:cxn ang="0">
                  <a:pos x="T6" y="T7"/>
                </a:cxn>
                <a:cxn ang="0">
                  <a:pos x="T8" y="T9"/>
                </a:cxn>
              </a:cxnLst>
              <a:rect l="0" t="0" r="r" b="b"/>
              <a:pathLst>
                <a:path w="446" h="23">
                  <a:moveTo>
                    <a:pt x="446" y="0"/>
                  </a:moveTo>
                  <a:cubicBezTo>
                    <a:pt x="0" y="0"/>
                    <a:pt x="0" y="0"/>
                    <a:pt x="0" y="0"/>
                  </a:cubicBezTo>
                  <a:cubicBezTo>
                    <a:pt x="7" y="8"/>
                    <a:pt x="15" y="16"/>
                    <a:pt x="23" y="23"/>
                  </a:cubicBezTo>
                  <a:cubicBezTo>
                    <a:pt x="423" y="23"/>
                    <a:pt x="423" y="23"/>
                    <a:pt x="423" y="23"/>
                  </a:cubicBezTo>
                  <a:cubicBezTo>
                    <a:pt x="431" y="16"/>
                    <a:pt x="439" y="8"/>
                    <a:pt x="44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54">
              <a:extLst>
                <a:ext uri="{FF2B5EF4-FFF2-40B4-BE49-F238E27FC236}">
                  <a16:creationId xmlns:a16="http://schemas.microsoft.com/office/drawing/2014/main" id="{BD1DB9A9-048D-49B2-8D94-28C42A39EE3D}"/>
                </a:ext>
              </a:extLst>
            </p:cNvPr>
            <p:cNvSpPr>
              <a:spLocks/>
            </p:cNvSpPr>
            <p:nvPr/>
          </p:nvSpPr>
          <p:spPr bwMode="auto">
            <a:xfrm>
              <a:off x="9069388" y="-2595761"/>
              <a:ext cx="1025525" cy="73025"/>
            </a:xfrm>
            <a:custGeom>
              <a:avLst/>
              <a:gdLst>
                <a:gd name="T0" fmla="*/ 323 w 323"/>
                <a:gd name="T1" fmla="*/ 0 h 23"/>
                <a:gd name="T2" fmla="*/ 0 w 323"/>
                <a:gd name="T3" fmla="*/ 0 h 23"/>
                <a:gd name="T4" fmla="*/ 43 w 323"/>
                <a:gd name="T5" fmla="*/ 23 h 23"/>
                <a:gd name="T6" fmla="*/ 279 w 323"/>
                <a:gd name="T7" fmla="*/ 23 h 23"/>
                <a:gd name="T8" fmla="*/ 323 w 323"/>
                <a:gd name="T9" fmla="*/ 0 h 23"/>
              </a:gdLst>
              <a:ahLst/>
              <a:cxnLst>
                <a:cxn ang="0">
                  <a:pos x="T0" y="T1"/>
                </a:cxn>
                <a:cxn ang="0">
                  <a:pos x="T2" y="T3"/>
                </a:cxn>
                <a:cxn ang="0">
                  <a:pos x="T4" y="T5"/>
                </a:cxn>
                <a:cxn ang="0">
                  <a:pos x="T6" y="T7"/>
                </a:cxn>
                <a:cxn ang="0">
                  <a:pos x="T8" y="T9"/>
                </a:cxn>
              </a:cxnLst>
              <a:rect l="0" t="0" r="r" b="b"/>
              <a:pathLst>
                <a:path w="323" h="23">
                  <a:moveTo>
                    <a:pt x="323" y="0"/>
                  </a:moveTo>
                  <a:cubicBezTo>
                    <a:pt x="0" y="0"/>
                    <a:pt x="0" y="0"/>
                    <a:pt x="0" y="0"/>
                  </a:cubicBezTo>
                  <a:cubicBezTo>
                    <a:pt x="13" y="9"/>
                    <a:pt x="28" y="17"/>
                    <a:pt x="43" y="23"/>
                  </a:cubicBezTo>
                  <a:cubicBezTo>
                    <a:pt x="279" y="23"/>
                    <a:pt x="279" y="23"/>
                    <a:pt x="279" y="23"/>
                  </a:cubicBezTo>
                  <a:cubicBezTo>
                    <a:pt x="294" y="17"/>
                    <a:pt x="309" y="9"/>
                    <a:pt x="3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6" name="Oval 55">
            <a:extLst>
              <a:ext uri="{FF2B5EF4-FFF2-40B4-BE49-F238E27FC236}">
                <a16:creationId xmlns:a16="http://schemas.microsoft.com/office/drawing/2014/main" id="{902A9341-397B-43CB-A64A-FC3CCD3269D8}"/>
              </a:ext>
            </a:extLst>
          </p:cNvPr>
          <p:cNvSpPr>
            <a:spLocks noChangeArrowheads="1"/>
          </p:cNvSpPr>
          <p:nvPr/>
        </p:nvSpPr>
        <p:spPr bwMode="auto">
          <a:xfrm>
            <a:off x="3853067" y="1848282"/>
            <a:ext cx="522432" cy="522432"/>
          </a:xfrm>
          <a:prstGeom prst="ellipse">
            <a:avLst/>
          </a:prstGeom>
          <a:solidFill>
            <a:schemeClr val="bg1">
              <a:lumMod val="65000"/>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27" name="Group 226">
            <a:extLst>
              <a:ext uri="{FF2B5EF4-FFF2-40B4-BE49-F238E27FC236}">
                <a16:creationId xmlns:a16="http://schemas.microsoft.com/office/drawing/2014/main" id="{89FB161B-F561-4285-AFF7-8E45945A7847}"/>
              </a:ext>
            </a:extLst>
          </p:cNvPr>
          <p:cNvGrpSpPr/>
          <p:nvPr/>
        </p:nvGrpSpPr>
        <p:grpSpPr>
          <a:xfrm>
            <a:off x="-22673" y="5373142"/>
            <a:ext cx="966096" cy="1086452"/>
            <a:chOff x="0" y="-2979936"/>
            <a:chExt cx="1414463" cy="1590675"/>
          </a:xfrm>
          <a:solidFill>
            <a:schemeClr val="tx1">
              <a:lumMod val="85000"/>
              <a:lumOff val="15000"/>
              <a:alpha val="10000"/>
            </a:schemeClr>
          </a:solidFill>
        </p:grpSpPr>
        <p:sp>
          <p:nvSpPr>
            <p:cNvPr id="228" name="Freeform 57">
              <a:extLst>
                <a:ext uri="{FF2B5EF4-FFF2-40B4-BE49-F238E27FC236}">
                  <a16:creationId xmlns:a16="http://schemas.microsoft.com/office/drawing/2014/main" id="{1D64B4F9-5A36-45B7-B3D9-B3AE5698927E}"/>
                </a:ext>
              </a:extLst>
            </p:cNvPr>
            <p:cNvSpPr>
              <a:spLocks/>
            </p:cNvSpPr>
            <p:nvPr/>
          </p:nvSpPr>
          <p:spPr bwMode="auto">
            <a:xfrm>
              <a:off x="25400" y="-2830711"/>
              <a:ext cx="1117600" cy="66675"/>
            </a:xfrm>
            <a:custGeom>
              <a:avLst/>
              <a:gdLst>
                <a:gd name="T0" fmla="*/ 326 w 352"/>
                <a:gd name="T1" fmla="*/ 0 h 21"/>
                <a:gd name="T2" fmla="*/ 26 w 352"/>
                <a:gd name="T3" fmla="*/ 0 h 21"/>
                <a:gd name="T4" fmla="*/ 0 w 352"/>
                <a:gd name="T5" fmla="*/ 21 h 21"/>
                <a:gd name="T6" fmla="*/ 352 w 352"/>
                <a:gd name="T7" fmla="*/ 21 h 21"/>
                <a:gd name="T8" fmla="*/ 326 w 352"/>
                <a:gd name="T9" fmla="*/ 0 h 21"/>
              </a:gdLst>
              <a:ahLst/>
              <a:cxnLst>
                <a:cxn ang="0">
                  <a:pos x="T0" y="T1"/>
                </a:cxn>
                <a:cxn ang="0">
                  <a:pos x="T2" y="T3"/>
                </a:cxn>
                <a:cxn ang="0">
                  <a:pos x="T4" y="T5"/>
                </a:cxn>
                <a:cxn ang="0">
                  <a:pos x="T6" y="T7"/>
                </a:cxn>
                <a:cxn ang="0">
                  <a:pos x="T8" y="T9"/>
                </a:cxn>
              </a:cxnLst>
              <a:rect l="0" t="0" r="r" b="b"/>
              <a:pathLst>
                <a:path w="352" h="21">
                  <a:moveTo>
                    <a:pt x="326" y="0"/>
                  </a:moveTo>
                  <a:cubicBezTo>
                    <a:pt x="26" y="0"/>
                    <a:pt x="26" y="0"/>
                    <a:pt x="26" y="0"/>
                  </a:cubicBezTo>
                  <a:cubicBezTo>
                    <a:pt x="17" y="6"/>
                    <a:pt x="8" y="13"/>
                    <a:pt x="0" y="21"/>
                  </a:cubicBezTo>
                  <a:cubicBezTo>
                    <a:pt x="352" y="21"/>
                    <a:pt x="352" y="21"/>
                    <a:pt x="352" y="21"/>
                  </a:cubicBezTo>
                  <a:cubicBezTo>
                    <a:pt x="344" y="13"/>
                    <a:pt x="335" y="6"/>
                    <a:pt x="32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58">
              <a:extLst>
                <a:ext uri="{FF2B5EF4-FFF2-40B4-BE49-F238E27FC236}">
                  <a16:creationId xmlns:a16="http://schemas.microsoft.com/office/drawing/2014/main" id="{72DC7C09-B7E1-4743-8BAC-3155595F5AD3}"/>
                </a:ext>
              </a:extLst>
            </p:cNvPr>
            <p:cNvSpPr>
              <a:spLocks/>
            </p:cNvSpPr>
            <p:nvPr/>
          </p:nvSpPr>
          <p:spPr bwMode="auto">
            <a:xfrm>
              <a:off x="263525" y="-2979936"/>
              <a:ext cx="641350" cy="63500"/>
            </a:xfrm>
            <a:custGeom>
              <a:avLst/>
              <a:gdLst>
                <a:gd name="T0" fmla="*/ 101 w 202"/>
                <a:gd name="T1" fmla="*/ 0 h 20"/>
                <a:gd name="T2" fmla="*/ 0 w 202"/>
                <a:gd name="T3" fmla="*/ 20 h 20"/>
                <a:gd name="T4" fmla="*/ 202 w 202"/>
                <a:gd name="T5" fmla="*/ 20 h 20"/>
                <a:gd name="T6" fmla="*/ 101 w 202"/>
                <a:gd name="T7" fmla="*/ 0 h 20"/>
              </a:gdLst>
              <a:ahLst/>
              <a:cxnLst>
                <a:cxn ang="0">
                  <a:pos x="T0" y="T1"/>
                </a:cxn>
                <a:cxn ang="0">
                  <a:pos x="T2" y="T3"/>
                </a:cxn>
                <a:cxn ang="0">
                  <a:pos x="T4" y="T5"/>
                </a:cxn>
                <a:cxn ang="0">
                  <a:pos x="T6" y="T7"/>
                </a:cxn>
              </a:cxnLst>
              <a:rect l="0" t="0" r="r" b="b"/>
              <a:pathLst>
                <a:path w="202" h="20">
                  <a:moveTo>
                    <a:pt x="101" y="0"/>
                  </a:moveTo>
                  <a:cubicBezTo>
                    <a:pt x="65" y="0"/>
                    <a:pt x="31" y="7"/>
                    <a:pt x="0" y="20"/>
                  </a:cubicBezTo>
                  <a:cubicBezTo>
                    <a:pt x="202" y="20"/>
                    <a:pt x="202" y="20"/>
                    <a:pt x="202" y="20"/>
                  </a:cubicBezTo>
                  <a:cubicBezTo>
                    <a:pt x="171" y="7"/>
                    <a:pt x="137" y="0"/>
                    <a:pt x="101"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59">
              <a:extLst>
                <a:ext uri="{FF2B5EF4-FFF2-40B4-BE49-F238E27FC236}">
                  <a16:creationId xmlns:a16="http://schemas.microsoft.com/office/drawing/2014/main" id="{DDE94DA3-5E88-4064-9293-4501E11846E5}"/>
                </a:ext>
              </a:extLst>
            </p:cNvPr>
            <p:cNvSpPr>
              <a:spLocks/>
            </p:cNvSpPr>
            <p:nvPr/>
          </p:nvSpPr>
          <p:spPr bwMode="auto">
            <a:xfrm>
              <a:off x="0" y="-2678311"/>
              <a:ext cx="1274763" cy="66675"/>
            </a:xfrm>
            <a:custGeom>
              <a:avLst/>
              <a:gdLst>
                <a:gd name="T0" fmla="*/ 386 w 402"/>
                <a:gd name="T1" fmla="*/ 0 h 21"/>
                <a:gd name="T2" fmla="*/ 0 w 402"/>
                <a:gd name="T3" fmla="*/ 0 h 21"/>
                <a:gd name="T4" fmla="*/ 0 w 402"/>
                <a:gd name="T5" fmla="*/ 21 h 21"/>
                <a:gd name="T6" fmla="*/ 402 w 402"/>
                <a:gd name="T7" fmla="*/ 21 h 21"/>
                <a:gd name="T8" fmla="*/ 386 w 402"/>
                <a:gd name="T9" fmla="*/ 0 h 21"/>
              </a:gdLst>
              <a:ahLst/>
              <a:cxnLst>
                <a:cxn ang="0">
                  <a:pos x="T0" y="T1"/>
                </a:cxn>
                <a:cxn ang="0">
                  <a:pos x="T2" y="T3"/>
                </a:cxn>
                <a:cxn ang="0">
                  <a:pos x="T4" y="T5"/>
                </a:cxn>
                <a:cxn ang="0">
                  <a:pos x="T6" y="T7"/>
                </a:cxn>
                <a:cxn ang="0">
                  <a:pos x="T8" y="T9"/>
                </a:cxn>
              </a:cxnLst>
              <a:rect l="0" t="0" r="r" b="b"/>
              <a:pathLst>
                <a:path w="402" h="21">
                  <a:moveTo>
                    <a:pt x="386" y="0"/>
                  </a:moveTo>
                  <a:cubicBezTo>
                    <a:pt x="0" y="0"/>
                    <a:pt x="0" y="0"/>
                    <a:pt x="0" y="0"/>
                  </a:cubicBezTo>
                  <a:cubicBezTo>
                    <a:pt x="0" y="21"/>
                    <a:pt x="0" y="21"/>
                    <a:pt x="0" y="21"/>
                  </a:cubicBezTo>
                  <a:cubicBezTo>
                    <a:pt x="402" y="21"/>
                    <a:pt x="402" y="21"/>
                    <a:pt x="402" y="21"/>
                  </a:cubicBezTo>
                  <a:cubicBezTo>
                    <a:pt x="397" y="14"/>
                    <a:pt x="392" y="7"/>
                    <a:pt x="38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60">
              <a:extLst>
                <a:ext uri="{FF2B5EF4-FFF2-40B4-BE49-F238E27FC236}">
                  <a16:creationId xmlns:a16="http://schemas.microsoft.com/office/drawing/2014/main" id="{FD9454B7-F916-4C8B-A7CB-ECC46D815171}"/>
                </a:ext>
              </a:extLst>
            </p:cNvPr>
            <p:cNvSpPr>
              <a:spLocks/>
            </p:cNvSpPr>
            <p:nvPr/>
          </p:nvSpPr>
          <p:spPr bwMode="auto">
            <a:xfrm>
              <a:off x="0" y="-2525911"/>
              <a:ext cx="1354138" cy="66675"/>
            </a:xfrm>
            <a:custGeom>
              <a:avLst/>
              <a:gdLst>
                <a:gd name="T0" fmla="*/ 418 w 427"/>
                <a:gd name="T1" fmla="*/ 0 h 21"/>
                <a:gd name="T2" fmla="*/ 0 w 427"/>
                <a:gd name="T3" fmla="*/ 0 h 21"/>
                <a:gd name="T4" fmla="*/ 0 w 427"/>
                <a:gd name="T5" fmla="*/ 21 h 21"/>
                <a:gd name="T6" fmla="*/ 427 w 427"/>
                <a:gd name="T7" fmla="*/ 21 h 21"/>
                <a:gd name="T8" fmla="*/ 418 w 427"/>
                <a:gd name="T9" fmla="*/ 0 h 21"/>
              </a:gdLst>
              <a:ahLst/>
              <a:cxnLst>
                <a:cxn ang="0">
                  <a:pos x="T0" y="T1"/>
                </a:cxn>
                <a:cxn ang="0">
                  <a:pos x="T2" y="T3"/>
                </a:cxn>
                <a:cxn ang="0">
                  <a:pos x="T4" y="T5"/>
                </a:cxn>
                <a:cxn ang="0">
                  <a:pos x="T6" y="T7"/>
                </a:cxn>
                <a:cxn ang="0">
                  <a:pos x="T8" y="T9"/>
                </a:cxn>
              </a:cxnLst>
              <a:rect l="0" t="0" r="r" b="b"/>
              <a:pathLst>
                <a:path w="427" h="21">
                  <a:moveTo>
                    <a:pt x="418" y="0"/>
                  </a:moveTo>
                  <a:cubicBezTo>
                    <a:pt x="0" y="0"/>
                    <a:pt x="0" y="0"/>
                    <a:pt x="0" y="0"/>
                  </a:cubicBezTo>
                  <a:cubicBezTo>
                    <a:pt x="0" y="21"/>
                    <a:pt x="0" y="21"/>
                    <a:pt x="0" y="21"/>
                  </a:cubicBezTo>
                  <a:cubicBezTo>
                    <a:pt x="427" y="21"/>
                    <a:pt x="427" y="21"/>
                    <a:pt x="427" y="21"/>
                  </a:cubicBezTo>
                  <a:cubicBezTo>
                    <a:pt x="424" y="14"/>
                    <a:pt x="421" y="7"/>
                    <a:pt x="41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61">
              <a:extLst>
                <a:ext uri="{FF2B5EF4-FFF2-40B4-BE49-F238E27FC236}">
                  <a16:creationId xmlns:a16="http://schemas.microsoft.com/office/drawing/2014/main" id="{7E45D491-1793-44A8-A215-79BEE447661F}"/>
                </a:ext>
              </a:extLst>
            </p:cNvPr>
            <p:cNvSpPr>
              <a:spLocks/>
            </p:cNvSpPr>
            <p:nvPr/>
          </p:nvSpPr>
          <p:spPr bwMode="auto">
            <a:xfrm>
              <a:off x="0" y="-2373511"/>
              <a:ext cx="1398588" cy="66675"/>
            </a:xfrm>
            <a:custGeom>
              <a:avLst/>
              <a:gdLst>
                <a:gd name="T0" fmla="*/ 436 w 441"/>
                <a:gd name="T1" fmla="*/ 0 h 21"/>
                <a:gd name="T2" fmla="*/ 0 w 441"/>
                <a:gd name="T3" fmla="*/ 0 h 21"/>
                <a:gd name="T4" fmla="*/ 0 w 441"/>
                <a:gd name="T5" fmla="*/ 21 h 21"/>
                <a:gd name="T6" fmla="*/ 441 w 441"/>
                <a:gd name="T7" fmla="*/ 21 h 21"/>
                <a:gd name="T8" fmla="*/ 436 w 441"/>
                <a:gd name="T9" fmla="*/ 0 h 21"/>
              </a:gdLst>
              <a:ahLst/>
              <a:cxnLst>
                <a:cxn ang="0">
                  <a:pos x="T0" y="T1"/>
                </a:cxn>
                <a:cxn ang="0">
                  <a:pos x="T2" y="T3"/>
                </a:cxn>
                <a:cxn ang="0">
                  <a:pos x="T4" y="T5"/>
                </a:cxn>
                <a:cxn ang="0">
                  <a:pos x="T6" y="T7"/>
                </a:cxn>
                <a:cxn ang="0">
                  <a:pos x="T8" y="T9"/>
                </a:cxn>
              </a:cxnLst>
              <a:rect l="0" t="0" r="r" b="b"/>
              <a:pathLst>
                <a:path w="441" h="21">
                  <a:moveTo>
                    <a:pt x="436" y="0"/>
                  </a:moveTo>
                  <a:cubicBezTo>
                    <a:pt x="0" y="0"/>
                    <a:pt x="0" y="0"/>
                    <a:pt x="0" y="0"/>
                  </a:cubicBezTo>
                  <a:cubicBezTo>
                    <a:pt x="0" y="21"/>
                    <a:pt x="0" y="21"/>
                    <a:pt x="0" y="21"/>
                  </a:cubicBezTo>
                  <a:cubicBezTo>
                    <a:pt x="441" y="21"/>
                    <a:pt x="441" y="21"/>
                    <a:pt x="441" y="21"/>
                  </a:cubicBezTo>
                  <a:cubicBezTo>
                    <a:pt x="440" y="14"/>
                    <a:pt x="438" y="7"/>
                    <a:pt x="43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62">
              <a:extLst>
                <a:ext uri="{FF2B5EF4-FFF2-40B4-BE49-F238E27FC236}">
                  <a16:creationId xmlns:a16="http://schemas.microsoft.com/office/drawing/2014/main" id="{8422A8E7-911B-457C-9A90-3B1043240777}"/>
                </a:ext>
              </a:extLst>
            </p:cNvPr>
            <p:cNvSpPr>
              <a:spLocks/>
            </p:cNvSpPr>
            <p:nvPr/>
          </p:nvSpPr>
          <p:spPr bwMode="auto">
            <a:xfrm>
              <a:off x="0" y="-2217936"/>
              <a:ext cx="1414463" cy="66675"/>
            </a:xfrm>
            <a:custGeom>
              <a:avLst/>
              <a:gdLst>
                <a:gd name="T0" fmla="*/ 445 w 446"/>
                <a:gd name="T1" fmla="*/ 0 h 21"/>
                <a:gd name="T2" fmla="*/ 0 w 446"/>
                <a:gd name="T3" fmla="*/ 0 h 21"/>
                <a:gd name="T4" fmla="*/ 0 w 446"/>
                <a:gd name="T5" fmla="*/ 21 h 21"/>
                <a:gd name="T6" fmla="*/ 446 w 446"/>
                <a:gd name="T7" fmla="*/ 21 h 21"/>
                <a:gd name="T8" fmla="*/ 445 w 446"/>
                <a:gd name="T9" fmla="*/ 0 h 21"/>
              </a:gdLst>
              <a:ahLst/>
              <a:cxnLst>
                <a:cxn ang="0">
                  <a:pos x="T0" y="T1"/>
                </a:cxn>
                <a:cxn ang="0">
                  <a:pos x="T2" y="T3"/>
                </a:cxn>
                <a:cxn ang="0">
                  <a:pos x="T4" y="T5"/>
                </a:cxn>
                <a:cxn ang="0">
                  <a:pos x="T6" y="T7"/>
                </a:cxn>
                <a:cxn ang="0">
                  <a:pos x="T8" y="T9"/>
                </a:cxn>
              </a:cxnLst>
              <a:rect l="0" t="0" r="r" b="b"/>
              <a:pathLst>
                <a:path w="446" h="21">
                  <a:moveTo>
                    <a:pt x="445" y="0"/>
                  </a:moveTo>
                  <a:cubicBezTo>
                    <a:pt x="0" y="0"/>
                    <a:pt x="0" y="0"/>
                    <a:pt x="0" y="0"/>
                  </a:cubicBezTo>
                  <a:cubicBezTo>
                    <a:pt x="0" y="21"/>
                    <a:pt x="0" y="21"/>
                    <a:pt x="0" y="21"/>
                  </a:cubicBezTo>
                  <a:cubicBezTo>
                    <a:pt x="446" y="21"/>
                    <a:pt x="446" y="21"/>
                    <a:pt x="446" y="21"/>
                  </a:cubicBezTo>
                  <a:cubicBezTo>
                    <a:pt x="446" y="14"/>
                    <a:pt x="445" y="7"/>
                    <a:pt x="44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63">
              <a:extLst>
                <a:ext uri="{FF2B5EF4-FFF2-40B4-BE49-F238E27FC236}">
                  <a16:creationId xmlns:a16="http://schemas.microsoft.com/office/drawing/2014/main" id="{94D14157-25BA-485C-A3D6-1F318E98679E}"/>
                </a:ext>
              </a:extLst>
            </p:cNvPr>
            <p:cNvSpPr>
              <a:spLocks/>
            </p:cNvSpPr>
            <p:nvPr/>
          </p:nvSpPr>
          <p:spPr bwMode="auto">
            <a:xfrm>
              <a:off x="0" y="-2065536"/>
              <a:ext cx="1408113" cy="66675"/>
            </a:xfrm>
            <a:custGeom>
              <a:avLst/>
              <a:gdLst>
                <a:gd name="T0" fmla="*/ 444 w 444"/>
                <a:gd name="T1" fmla="*/ 0 h 21"/>
                <a:gd name="T2" fmla="*/ 0 w 444"/>
                <a:gd name="T3" fmla="*/ 0 h 21"/>
                <a:gd name="T4" fmla="*/ 0 w 444"/>
                <a:gd name="T5" fmla="*/ 21 h 21"/>
                <a:gd name="T6" fmla="*/ 441 w 444"/>
                <a:gd name="T7" fmla="*/ 21 h 21"/>
                <a:gd name="T8" fmla="*/ 444 w 444"/>
                <a:gd name="T9" fmla="*/ 0 h 21"/>
              </a:gdLst>
              <a:ahLst/>
              <a:cxnLst>
                <a:cxn ang="0">
                  <a:pos x="T0" y="T1"/>
                </a:cxn>
                <a:cxn ang="0">
                  <a:pos x="T2" y="T3"/>
                </a:cxn>
                <a:cxn ang="0">
                  <a:pos x="T4" y="T5"/>
                </a:cxn>
                <a:cxn ang="0">
                  <a:pos x="T6" y="T7"/>
                </a:cxn>
                <a:cxn ang="0">
                  <a:pos x="T8" y="T9"/>
                </a:cxn>
              </a:cxnLst>
              <a:rect l="0" t="0" r="r" b="b"/>
              <a:pathLst>
                <a:path w="444" h="21">
                  <a:moveTo>
                    <a:pt x="444" y="0"/>
                  </a:moveTo>
                  <a:cubicBezTo>
                    <a:pt x="0" y="0"/>
                    <a:pt x="0" y="0"/>
                    <a:pt x="0" y="0"/>
                  </a:cubicBezTo>
                  <a:cubicBezTo>
                    <a:pt x="0" y="21"/>
                    <a:pt x="0" y="21"/>
                    <a:pt x="0" y="21"/>
                  </a:cubicBezTo>
                  <a:cubicBezTo>
                    <a:pt x="441" y="21"/>
                    <a:pt x="441" y="21"/>
                    <a:pt x="441" y="21"/>
                  </a:cubicBezTo>
                  <a:cubicBezTo>
                    <a:pt x="443" y="14"/>
                    <a:pt x="444" y="7"/>
                    <a:pt x="44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64">
              <a:extLst>
                <a:ext uri="{FF2B5EF4-FFF2-40B4-BE49-F238E27FC236}">
                  <a16:creationId xmlns:a16="http://schemas.microsoft.com/office/drawing/2014/main" id="{D602AA18-622E-4176-87F6-DCE9C1F9AD41}"/>
                </a:ext>
              </a:extLst>
            </p:cNvPr>
            <p:cNvSpPr>
              <a:spLocks/>
            </p:cNvSpPr>
            <p:nvPr/>
          </p:nvSpPr>
          <p:spPr bwMode="auto">
            <a:xfrm>
              <a:off x="0" y="-1913136"/>
              <a:ext cx="1379538" cy="66675"/>
            </a:xfrm>
            <a:custGeom>
              <a:avLst/>
              <a:gdLst>
                <a:gd name="T0" fmla="*/ 435 w 435"/>
                <a:gd name="T1" fmla="*/ 0 h 21"/>
                <a:gd name="T2" fmla="*/ 0 w 435"/>
                <a:gd name="T3" fmla="*/ 0 h 21"/>
                <a:gd name="T4" fmla="*/ 0 w 435"/>
                <a:gd name="T5" fmla="*/ 21 h 21"/>
                <a:gd name="T6" fmla="*/ 428 w 435"/>
                <a:gd name="T7" fmla="*/ 21 h 21"/>
                <a:gd name="T8" fmla="*/ 435 w 435"/>
                <a:gd name="T9" fmla="*/ 0 h 21"/>
              </a:gdLst>
              <a:ahLst/>
              <a:cxnLst>
                <a:cxn ang="0">
                  <a:pos x="T0" y="T1"/>
                </a:cxn>
                <a:cxn ang="0">
                  <a:pos x="T2" y="T3"/>
                </a:cxn>
                <a:cxn ang="0">
                  <a:pos x="T4" y="T5"/>
                </a:cxn>
                <a:cxn ang="0">
                  <a:pos x="T6" y="T7"/>
                </a:cxn>
                <a:cxn ang="0">
                  <a:pos x="T8" y="T9"/>
                </a:cxn>
              </a:cxnLst>
              <a:rect l="0" t="0" r="r" b="b"/>
              <a:pathLst>
                <a:path w="435" h="21">
                  <a:moveTo>
                    <a:pt x="435" y="0"/>
                  </a:moveTo>
                  <a:cubicBezTo>
                    <a:pt x="0" y="0"/>
                    <a:pt x="0" y="0"/>
                    <a:pt x="0" y="0"/>
                  </a:cubicBezTo>
                  <a:cubicBezTo>
                    <a:pt x="0" y="21"/>
                    <a:pt x="0" y="21"/>
                    <a:pt x="0" y="21"/>
                  </a:cubicBezTo>
                  <a:cubicBezTo>
                    <a:pt x="428" y="21"/>
                    <a:pt x="428" y="21"/>
                    <a:pt x="428" y="21"/>
                  </a:cubicBezTo>
                  <a:cubicBezTo>
                    <a:pt x="430" y="14"/>
                    <a:pt x="433" y="7"/>
                    <a:pt x="43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65">
              <a:extLst>
                <a:ext uri="{FF2B5EF4-FFF2-40B4-BE49-F238E27FC236}">
                  <a16:creationId xmlns:a16="http://schemas.microsoft.com/office/drawing/2014/main" id="{839D7B86-7A98-492B-99DB-270263D0F6AB}"/>
                </a:ext>
              </a:extLst>
            </p:cNvPr>
            <p:cNvSpPr>
              <a:spLocks/>
            </p:cNvSpPr>
            <p:nvPr/>
          </p:nvSpPr>
          <p:spPr bwMode="auto">
            <a:xfrm>
              <a:off x="0" y="-1760736"/>
              <a:ext cx="1316038" cy="66675"/>
            </a:xfrm>
            <a:custGeom>
              <a:avLst/>
              <a:gdLst>
                <a:gd name="T0" fmla="*/ 415 w 415"/>
                <a:gd name="T1" fmla="*/ 0 h 21"/>
                <a:gd name="T2" fmla="*/ 0 w 415"/>
                <a:gd name="T3" fmla="*/ 0 h 21"/>
                <a:gd name="T4" fmla="*/ 0 w 415"/>
                <a:gd name="T5" fmla="*/ 21 h 21"/>
                <a:gd name="T6" fmla="*/ 403 w 415"/>
                <a:gd name="T7" fmla="*/ 21 h 21"/>
                <a:gd name="T8" fmla="*/ 415 w 415"/>
                <a:gd name="T9" fmla="*/ 0 h 21"/>
              </a:gdLst>
              <a:ahLst/>
              <a:cxnLst>
                <a:cxn ang="0">
                  <a:pos x="T0" y="T1"/>
                </a:cxn>
                <a:cxn ang="0">
                  <a:pos x="T2" y="T3"/>
                </a:cxn>
                <a:cxn ang="0">
                  <a:pos x="T4" y="T5"/>
                </a:cxn>
                <a:cxn ang="0">
                  <a:pos x="T6" y="T7"/>
                </a:cxn>
                <a:cxn ang="0">
                  <a:pos x="T8" y="T9"/>
                </a:cxn>
              </a:cxnLst>
              <a:rect l="0" t="0" r="r" b="b"/>
              <a:pathLst>
                <a:path w="415" h="21">
                  <a:moveTo>
                    <a:pt x="415" y="0"/>
                  </a:moveTo>
                  <a:cubicBezTo>
                    <a:pt x="0" y="0"/>
                    <a:pt x="0" y="0"/>
                    <a:pt x="0" y="0"/>
                  </a:cubicBezTo>
                  <a:cubicBezTo>
                    <a:pt x="0" y="21"/>
                    <a:pt x="0" y="21"/>
                    <a:pt x="0" y="21"/>
                  </a:cubicBezTo>
                  <a:cubicBezTo>
                    <a:pt x="403" y="21"/>
                    <a:pt x="403" y="21"/>
                    <a:pt x="403" y="21"/>
                  </a:cubicBezTo>
                  <a:cubicBezTo>
                    <a:pt x="407" y="14"/>
                    <a:pt x="412" y="7"/>
                    <a:pt x="41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66">
              <a:extLst>
                <a:ext uri="{FF2B5EF4-FFF2-40B4-BE49-F238E27FC236}">
                  <a16:creationId xmlns:a16="http://schemas.microsoft.com/office/drawing/2014/main" id="{DD53F0C8-DAB5-4969-A69E-5C10D446D303}"/>
                </a:ext>
              </a:extLst>
            </p:cNvPr>
            <p:cNvSpPr>
              <a:spLocks/>
            </p:cNvSpPr>
            <p:nvPr/>
          </p:nvSpPr>
          <p:spPr bwMode="auto">
            <a:xfrm>
              <a:off x="0" y="-1608336"/>
              <a:ext cx="1211263" cy="66675"/>
            </a:xfrm>
            <a:custGeom>
              <a:avLst/>
              <a:gdLst>
                <a:gd name="T0" fmla="*/ 382 w 382"/>
                <a:gd name="T1" fmla="*/ 0 h 21"/>
                <a:gd name="T2" fmla="*/ 0 w 382"/>
                <a:gd name="T3" fmla="*/ 0 h 21"/>
                <a:gd name="T4" fmla="*/ 0 w 382"/>
                <a:gd name="T5" fmla="*/ 15 h 21"/>
                <a:gd name="T6" fmla="*/ 5 w 382"/>
                <a:gd name="T7" fmla="*/ 21 h 21"/>
                <a:gd name="T8" fmla="*/ 362 w 382"/>
                <a:gd name="T9" fmla="*/ 21 h 21"/>
                <a:gd name="T10" fmla="*/ 382 w 382"/>
                <a:gd name="T11" fmla="*/ 0 h 21"/>
              </a:gdLst>
              <a:ahLst/>
              <a:cxnLst>
                <a:cxn ang="0">
                  <a:pos x="T0" y="T1"/>
                </a:cxn>
                <a:cxn ang="0">
                  <a:pos x="T2" y="T3"/>
                </a:cxn>
                <a:cxn ang="0">
                  <a:pos x="T4" y="T5"/>
                </a:cxn>
                <a:cxn ang="0">
                  <a:pos x="T6" y="T7"/>
                </a:cxn>
                <a:cxn ang="0">
                  <a:pos x="T8" y="T9"/>
                </a:cxn>
                <a:cxn ang="0">
                  <a:pos x="T10" y="T11"/>
                </a:cxn>
              </a:cxnLst>
              <a:rect l="0" t="0" r="r" b="b"/>
              <a:pathLst>
                <a:path w="382" h="21">
                  <a:moveTo>
                    <a:pt x="382" y="0"/>
                  </a:moveTo>
                  <a:cubicBezTo>
                    <a:pt x="0" y="0"/>
                    <a:pt x="0" y="0"/>
                    <a:pt x="0" y="0"/>
                  </a:cubicBezTo>
                  <a:cubicBezTo>
                    <a:pt x="0" y="15"/>
                    <a:pt x="0" y="15"/>
                    <a:pt x="0" y="15"/>
                  </a:cubicBezTo>
                  <a:cubicBezTo>
                    <a:pt x="2" y="17"/>
                    <a:pt x="3" y="19"/>
                    <a:pt x="5" y="21"/>
                  </a:cubicBezTo>
                  <a:cubicBezTo>
                    <a:pt x="362" y="21"/>
                    <a:pt x="362" y="21"/>
                    <a:pt x="362" y="21"/>
                  </a:cubicBezTo>
                  <a:cubicBezTo>
                    <a:pt x="369" y="15"/>
                    <a:pt x="376" y="8"/>
                    <a:pt x="38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67">
              <a:extLst>
                <a:ext uri="{FF2B5EF4-FFF2-40B4-BE49-F238E27FC236}">
                  <a16:creationId xmlns:a16="http://schemas.microsoft.com/office/drawing/2014/main" id="{E5B73AE3-C211-45B0-9F98-84C9F8430E87}"/>
                </a:ext>
              </a:extLst>
            </p:cNvPr>
            <p:cNvSpPr>
              <a:spLocks/>
            </p:cNvSpPr>
            <p:nvPr/>
          </p:nvSpPr>
          <p:spPr bwMode="auto">
            <a:xfrm>
              <a:off x="127000" y="-1455936"/>
              <a:ext cx="914400" cy="66675"/>
            </a:xfrm>
            <a:custGeom>
              <a:avLst/>
              <a:gdLst>
                <a:gd name="T0" fmla="*/ 288 w 288"/>
                <a:gd name="T1" fmla="*/ 0 h 21"/>
                <a:gd name="T2" fmla="*/ 0 w 288"/>
                <a:gd name="T3" fmla="*/ 0 h 21"/>
                <a:gd name="T4" fmla="*/ 39 w 288"/>
                <a:gd name="T5" fmla="*/ 21 h 21"/>
                <a:gd name="T6" fmla="*/ 249 w 288"/>
                <a:gd name="T7" fmla="*/ 21 h 21"/>
                <a:gd name="T8" fmla="*/ 288 w 288"/>
                <a:gd name="T9" fmla="*/ 0 h 21"/>
              </a:gdLst>
              <a:ahLst/>
              <a:cxnLst>
                <a:cxn ang="0">
                  <a:pos x="T0" y="T1"/>
                </a:cxn>
                <a:cxn ang="0">
                  <a:pos x="T2" y="T3"/>
                </a:cxn>
                <a:cxn ang="0">
                  <a:pos x="T4" y="T5"/>
                </a:cxn>
                <a:cxn ang="0">
                  <a:pos x="T6" y="T7"/>
                </a:cxn>
                <a:cxn ang="0">
                  <a:pos x="T8" y="T9"/>
                </a:cxn>
              </a:cxnLst>
              <a:rect l="0" t="0" r="r" b="b"/>
              <a:pathLst>
                <a:path w="288" h="21">
                  <a:moveTo>
                    <a:pt x="288" y="0"/>
                  </a:moveTo>
                  <a:cubicBezTo>
                    <a:pt x="0" y="0"/>
                    <a:pt x="0" y="0"/>
                    <a:pt x="0" y="0"/>
                  </a:cubicBezTo>
                  <a:cubicBezTo>
                    <a:pt x="12" y="8"/>
                    <a:pt x="25" y="15"/>
                    <a:pt x="39" y="21"/>
                  </a:cubicBezTo>
                  <a:cubicBezTo>
                    <a:pt x="249" y="21"/>
                    <a:pt x="249" y="21"/>
                    <a:pt x="249" y="21"/>
                  </a:cubicBezTo>
                  <a:cubicBezTo>
                    <a:pt x="263" y="15"/>
                    <a:pt x="276" y="8"/>
                    <a:pt x="288"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9" name="Group 238">
            <a:extLst>
              <a:ext uri="{FF2B5EF4-FFF2-40B4-BE49-F238E27FC236}">
                <a16:creationId xmlns:a16="http://schemas.microsoft.com/office/drawing/2014/main" id="{BD18F64C-9766-47DF-8F6A-D7D534A19008}"/>
              </a:ext>
            </a:extLst>
          </p:cNvPr>
          <p:cNvGrpSpPr/>
          <p:nvPr/>
        </p:nvGrpSpPr>
        <p:grpSpPr>
          <a:xfrm>
            <a:off x="10669588" y="663575"/>
            <a:ext cx="1519237" cy="1590675"/>
            <a:chOff x="10669588" y="-6685161"/>
            <a:chExt cx="1519237" cy="1590675"/>
          </a:xfrm>
          <a:solidFill>
            <a:schemeClr val="tx1">
              <a:lumMod val="85000"/>
              <a:lumOff val="15000"/>
              <a:alpha val="10000"/>
            </a:schemeClr>
          </a:solidFill>
        </p:grpSpPr>
        <p:sp>
          <p:nvSpPr>
            <p:cNvPr id="240" name="Freeform 56">
              <a:extLst>
                <a:ext uri="{FF2B5EF4-FFF2-40B4-BE49-F238E27FC236}">
                  <a16:creationId xmlns:a16="http://schemas.microsoft.com/office/drawing/2014/main" id="{87A38EB0-D5D6-4876-B74B-CC5D4A6813B7}"/>
                </a:ext>
              </a:extLst>
            </p:cNvPr>
            <p:cNvSpPr>
              <a:spLocks/>
            </p:cNvSpPr>
            <p:nvPr/>
          </p:nvSpPr>
          <p:spPr bwMode="auto">
            <a:xfrm>
              <a:off x="12182475" y="-6329561"/>
              <a:ext cx="6350" cy="12700"/>
            </a:xfrm>
            <a:custGeom>
              <a:avLst/>
              <a:gdLst>
                <a:gd name="T0" fmla="*/ 0 w 2"/>
                <a:gd name="T1" fmla="*/ 0 h 4"/>
                <a:gd name="T2" fmla="*/ 0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4"/>
                    <a:pt x="0" y="4"/>
                    <a:pt x="0" y="4"/>
                  </a:cubicBezTo>
                  <a:cubicBezTo>
                    <a:pt x="2" y="4"/>
                    <a:pt x="2" y="4"/>
                    <a:pt x="2" y="4"/>
                  </a:cubicBezTo>
                  <a:cubicBezTo>
                    <a:pt x="1" y="3"/>
                    <a:pt x="0" y="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68">
              <a:extLst>
                <a:ext uri="{FF2B5EF4-FFF2-40B4-BE49-F238E27FC236}">
                  <a16:creationId xmlns:a16="http://schemas.microsoft.com/office/drawing/2014/main" id="{EDE2885A-335F-4535-9A5D-4CB7954AF286}"/>
                </a:ext>
              </a:extLst>
            </p:cNvPr>
            <p:cNvSpPr>
              <a:spLocks/>
            </p:cNvSpPr>
            <p:nvPr/>
          </p:nvSpPr>
          <p:spPr bwMode="auto">
            <a:xfrm>
              <a:off x="10939463" y="-6535936"/>
              <a:ext cx="1119188" cy="66675"/>
            </a:xfrm>
            <a:custGeom>
              <a:avLst/>
              <a:gdLst>
                <a:gd name="T0" fmla="*/ 326 w 353"/>
                <a:gd name="T1" fmla="*/ 0 h 21"/>
                <a:gd name="T2" fmla="*/ 26 w 353"/>
                <a:gd name="T3" fmla="*/ 0 h 21"/>
                <a:gd name="T4" fmla="*/ 0 w 353"/>
                <a:gd name="T5" fmla="*/ 21 h 21"/>
                <a:gd name="T6" fmla="*/ 353 w 353"/>
                <a:gd name="T7" fmla="*/ 21 h 21"/>
                <a:gd name="T8" fmla="*/ 326 w 353"/>
                <a:gd name="T9" fmla="*/ 0 h 21"/>
              </a:gdLst>
              <a:ahLst/>
              <a:cxnLst>
                <a:cxn ang="0">
                  <a:pos x="T0" y="T1"/>
                </a:cxn>
                <a:cxn ang="0">
                  <a:pos x="T2" y="T3"/>
                </a:cxn>
                <a:cxn ang="0">
                  <a:pos x="T4" y="T5"/>
                </a:cxn>
                <a:cxn ang="0">
                  <a:pos x="T6" y="T7"/>
                </a:cxn>
                <a:cxn ang="0">
                  <a:pos x="T8" y="T9"/>
                </a:cxn>
              </a:cxnLst>
              <a:rect l="0" t="0" r="r" b="b"/>
              <a:pathLst>
                <a:path w="353" h="21">
                  <a:moveTo>
                    <a:pt x="326" y="0"/>
                  </a:moveTo>
                  <a:cubicBezTo>
                    <a:pt x="26" y="0"/>
                    <a:pt x="26" y="0"/>
                    <a:pt x="26" y="0"/>
                  </a:cubicBezTo>
                  <a:cubicBezTo>
                    <a:pt x="17" y="6"/>
                    <a:pt x="8" y="13"/>
                    <a:pt x="0" y="21"/>
                  </a:cubicBezTo>
                  <a:cubicBezTo>
                    <a:pt x="353" y="21"/>
                    <a:pt x="353" y="21"/>
                    <a:pt x="353" y="21"/>
                  </a:cubicBezTo>
                  <a:cubicBezTo>
                    <a:pt x="344" y="13"/>
                    <a:pt x="336" y="6"/>
                    <a:pt x="32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69">
              <a:extLst>
                <a:ext uri="{FF2B5EF4-FFF2-40B4-BE49-F238E27FC236}">
                  <a16:creationId xmlns:a16="http://schemas.microsoft.com/office/drawing/2014/main" id="{CA153E7D-1776-42E9-9DCC-66100FF8BEDA}"/>
                </a:ext>
              </a:extLst>
            </p:cNvPr>
            <p:cNvSpPr>
              <a:spLocks/>
            </p:cNvSpPr>
            <p:nvPr/>
          </p:nvSpPr>
          <p:spPr bwMode="auto">
            <a:xfrm>
              <a:off x="11179175" y="-6685161"/>
              <a:ext cx="638175" cy="63500"/>
            </a:xfrm>
            <a:custGeom>
              <a:avLst/>
              <a:gdLst>
                <a:gd name="T0" fmla="*/ 100 w 201"/>
                <a:gd name="T1" fmla="*/ 0 h 20"/>
                <a:gd name="T2" fmla="*/ 0 w 201"/>
                <a:gd name="T3" fmla="*/ 20 h 20"/>
                <a:gd name="T4" fmla="*/ 201 w 201"/>
                <a:gd name="T5" fmla="*/ 20 h 20"/>
                <a:gd name="T6" fmla="*/ 100 w 201"/>
                <a:gd name="T7" fmla="*/ 0 h 20"/>
              </a:gdLst>
              <a:ahLst/>
              <a:cxnLst>
                <a:cxn ang="0">
                  <a:pos x="T0" y="T1"/>
                </a:cxn>
                <a:cxn ang="0">
                  <a:pos x="T2" y="T3"/>
                </a:cxn>
                <a:cxn ang="0">
                  <a:pos x="T4" y="T5"/>
                </a:cxn>
                <a:cxn ang="0">
                  <a:pos x="T6" y="T7"/>
                </a:cxn>
              </a:cxnLst>
              <a:rect l="0" t="0" r="r" b="b"/>
              <a:pathLst>
                <a:path w="201" h="20">
                  <a:moveTo>
                    <a:pt x="100" y="0"/>
                  </a:moveTo>
                  <a:cubicBezTo>
                    <a:pt x="65" y="0"/>
                    <a:pt x="31" y="7"/>
                    <a:pt x="0" y="20"/>
                  </a:cubicBezTo>
                  <a:cubicBezTo>
                    <a:pt x="201" y="20"/>
                    <a:pt x="201" y="20"/>
                    <a:pt x="201" y="20"/>
                  </a:cubicBezTo>
                  <a:cubicBezTo>
                    <a:pt x="170" y="7"/>
                    <a:pt x="136" y="0"/>
                    <a:pt x="10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70">
              <a:extLst>
                <a:ext uri="{FF2B5EF4-FFF2-40B4-BE49-F238E27FC236}">
                  <a16:creationId xmlns:a16="http://schemas.microsoft.com/office/drawing/2014/main" id="{CE316825-C082-4C95-8429-C2657D0984F9}"/>
                </a:ext>
              </a:extLst>
            </p:cNvPr>
            <p:cNvSpPr>
              <a:spLocks/>
            </p:cNvSpPr>
            <p:nvPr/>
          </p:nvSpPr>
          <p:spPr bwMode="auto">
            <a:xfrm>
              <a:off x="10809288" y="-6383536"/>
              <a:ext cx="1373188" cy="66675"/>
            </a:xfrm>
            <a:custGeom>
              <a:avLst/>
              <a:gdLst>
                <a:gd name="T0" fmla="*/ 420 w 433"/>
                <a:gd name="T1" fmla="*/ 0 h 21"/>
                <a:gd name="T2" fmla="*/ 15 w 433"/>
                <a:gd name="T3" fmla="*/ 0 h 21"/>
                <a:gd name="T4" fmla="*/ 0 w 433"/>
                <a:gd name="T5" fmla="*/ 21 h 21"/>
                <a:gd name="T6" fmla="*/ 433 w 433"/>
                <a:gd name="T7" fmla="*/ 21 h 21"/>
                <a:gd name="T8" fmla="*/ 433 w 433"/>
                <a:gd name="T9" fmla="*/ 17 h 21"/>
                <a:gd name="T10" fmla="*/ 420 w 433"/>
                <a:gd name="T11" fmla="*/ 0 h 21"/>
              </a:gdLst>
              <a:ahLst/>
              <a:cxnLst>
                <a:cxn ang="0">
                  <a:pos x="T0" y="T1"/>
                </a:cxn>
                <a:cxn ang="0">
                  <a:pos x="T2" y="T3"/>
                </a:cxn>
                <a:cxn ang="0">
                  <a:pos x="T4" y="T5"/>
                </a:cxn>
                <a:cxn ang="0">
                  <a:pos x="T6" y="T7"/>
                </a:cxn>
                <a:cxn ang="0">
                  <a:pos x="T8" y="T9"/>
                </a:cxn>
                <a:cxn ang="0">
                  <a:pos x="T10" y="T11"/>
                </a:cxn>
              </a:cxnLst>
              <a:rect l="0" t="0" r="r" b="b"/>
              <a:pathLst>
                <a:path w="433" h="21">
                  <a:moveTo>
                    <a:pt x="420" y="0"/>
                  </a:moveTo>
                  <a:cubicBezTo>
                    <a:pt x="15" y="0"/>
                    <a:pt x="15" y="0"/>
                    <a:pt x="15" y="0"/>
                  </a:cubicBezTo>
                  <a:cubicBezTo>
                    <a:pt x="10" y="7"/>
                    <a:pt x="5" y="14"/>
                    <a:pt x="0" y="21"/>
                  </a:cubicBezTo>
                  <a:cubicBezTo>
                    <a:pt x="433" y="21"/>
                    <a:pt x="433" y="21"/>
                    <a:pt x="433" y="21"/>
                  </a:cubicBezTo>
                  <a:cubicBezTo>
                    <a:pt x="433" y="17"/>
                    <a:pt x="433" y="17"/>
                    <a:pt x="433" y="17"/>
                  </a:cubicBezTo>
                  <a:cubicBezTo>
                    <a:pt x="428" y="11"/>
                    <a:pt x="424" y="5"/>
                    <a:pt x="42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71">
              <a:extLst>
                <a:ext uri="{FF2B5EF4-FFF2-40B4-BE49-F238E27FC236}">
                  <a16:creationId xmlns:a16="http://schemas.microsoft.com/office/drawing/2014/main" id="{B5471054-0B31-4FBF-BF46-B8C4CF4C8458}"/>
                </a:ext>
              </a:extLst>
            </p:cNvPr>
            <p:cNvSpPr>
              <a:spLocks/>
            </p:cNvSpPr>
            <p:nvPr/>
          </p:nvSpPr>
          <p:spPr bwMode="auto">
            <a:xfrm>
              <a:off x="10726738" y="-6231136"/>
              <a:ext cx="1455738" cy="66675"/>
            </a:xfrm>
            <a:custGeom>
              <a:avLst/>
              <a:gdLst>
                <a:gd name="T0" fmla="*/ 459 w 459"/>
                <a:gd name="T1" fmla="*/ 0 h 21"/>
                <a:gd name="T2" fmla="*/ 10 w 459"/>
                <a:gd name="T3" fmla="*/ 0 h 21"/>
                <a:gd name="T4" fmla="*/ 0 w 459"/>
                <a:gd name="T5" fmla="*/ 21 h 21"/>
                <a:gd name="T6" fmla="*/ 459 w 459"/>
                <a:gd name="T7" fmla="*/ 21 h 21"/>
                <a:gd name="T8" fmla="*/ 459 w 459"/>
                <a:gd name="T9" fmla="*/ 0 h 21"/>
              </a:gdLst>
              <a:ahLst/>
              <a:cxnLst>
                <a:cxn ang="0">
                  <a:pos x="T0" y="T1"/>
                </a:cxn>
                <a:cxn ang="0">
                  <a:pos x="T2" y="T3"/>
                </a:cxn>
                <a:cxn ang="0">
                  <a:pos x="T4" y="T5"/>
                </a:cxn>
                <a:cxn ang="0">
                  <a:pos x="T6" y="T7"/>
                </a:cxn>
                <a:cxn ang="0">
                  <a:pos x="T8" y="T9"/>
                </a:cxn>
              </a:cxnLst>
              <a:rect l="0" t="0" r="r" b="b"/>
              <a:pathLst>
                <a:path w="459" h="21">
                  <a:moveTo>
                    <a:pt x="459" y="0"/>
                  </a:moveTo>
                  <a:cubicBezTo>
                    <a:pt x="10" y="0"/>
                    <a:pt x="10" y="0"/>
                    <a:pt x="10" y="0"/>
                  </a:cubicBezTo>
                  <a:cubicBezTo>
                    <a:pt x="6" y="7"/>
                    <a:pt x="3" y="14"/>
                    <a:pt x="0" y="21"/>
                  </a:cubicBezTo>
                  <a:cubicBezTo>
                    <a:pt x="459" y="21"/>
                    <a:pt x="459" y="21"/>
                    <a:pt x="459" y="21"/>
                  </a:cubicBezTo>
                  <a:cubicBezTo>
                    <a:pt x="459" y="0"/>
                    <a:pt x="459" y="0"/>
                    <a:pt x="4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72">
              <a:extLst>
                <a:ext uri="{FF2B5EF4-FFF2-40B4-BE49-F238E27FC236}">
                  <a16:creationId xmlns:a16="http://schemas.microsoft.com/office/drawing/2014/main" id="{25FE5EB4-A4DE-4CC5-B1F7-B26980334ACD}"/>
                </a:ext>
              </a:extLst>
            </p:cNvPr>
            <p:cNvSpPr>
              <a:spLocks/>
            </p:cNvSpPr>
            <p:nvPr/>
          </p:nvSpPr>
          <p:spPr bwMode="auto">
            <a:xfrm>
              <a:off x="10682288" y="-6078736"/>
              <a:ext cx="1500188" cy="66675"/>
            </a:xfrm>
            <a:custGeom>
              <a:avLst/>
              <a:gdLst>
                <a:gd name="T0" fmla="*/ 473 w 473"/>
                <a:gd name="T1" fmla="*/ 0 h 21"/>
                <a:gd name="T2" fmla="*/ 5 w 473"/>
                <a:gd name="T3" fmla="*/ 0 h 21"/>
                <a:gd name="T4" fmla="*/ 0 w 473"/>
                <a:gd name="T5" fmla="*/ 21 h 21"/>
                <a:gd name="T6" fmla="*/ 473 w 473"/>
                <a:gd name="T7" fmla="*/ 21 h 21"/>
                <a:gd name="T8" fmla="*/ 473 w 473"/>
                <a:gd name="T9" fmla="*/ 0 h 21"/>
              </a:gdLst>
              <a:ahLst/>
              <a:cxnLst>
                <a:cxn ang="0">
                  <a:pos x="T0" y="T1"/>
                </a:cxn>
                <a:cxn ang="0">
                  <a:pos x="T2" y="T3"/>
                </a:cxn>
                <a:cxn ang="0">
                  <a:pos x="T4" y="T5"/>
                </a:cxn>
                <a:cxn ang="0">
                  <a:pos x="T6" y="T7"/>
                </a:cxn>
                <a:cxn ang="0">
                  <a:pos x="T8" y="T9"/>
                </a:cxn>
              </a:cxnLst>
              <a:rect l="0" t="0" r="r" b="b"/>
              <a:pathLst>
                <a:path w="473" h="21">
                  <a:moveTo>
                    <a:pt x="473" y="0"/>
                  </a:moveTo>
                  <a:cubicBezTo>
                    <a:pt x="5" y="0"/>
                    <a:pt x="5" y="0"/>
                    <a:pt x="5" y="0"/>
                  </a:cubicBezTo>
                  <a:cubicBezTo>
                    <a:pt x="3" y="7"/>
                    <a:pt x="2" y="14"/>
                    <a:pt x="0" y="21"/>
                  </a:cubicBezTo>
                  <a:cubicBezTo>
                    <a:pt x="473" y="21"/>
                    <a:pt x="473" y="21"/>
                    <a:pt x="473" y="21"/>
                  </a:cubicBezTo>
                  <a:cubicBezTo>
                    <a:pt x="473" y="0"/>
                    <a:pt x="473" y="0"/>
                    <a:pt x="47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73">
              <a:extLst>
                <a:ext uri="{FF2B5EF4-FFF2-40B4-BE49-F238E27FC236}">
                  <a16:creationId xmlns:a16="http://schemas.microsoft.com/office/drawing/2014/main" id="{A662FB05-61F9-41F2-99AB-DA5E88D906A1}"/>
                </a:ext>
              </a:extLst>
            </p:cNvPr>
            <p:cNvSpPr>
              <a:spLocks/>
            </p:cNvSpPr>
            <p:nvPr/>
          </p:nvSpPr>
          <p:spPr bwMode="auto">
            <a:xfrm>
              <a:off x="10669588" y="-5926336"/>
              <a:ext cx="1512888" cy="66675"/>
            </a:xfrm>
            <a:custGeom>
              <a:avLst/>
              <a:gdLst>
                <a:gd name="T0" fmla="*/ 477 w 477"/>
                <a:gd name="T1" fmla="*/ 0 h 21"/>
                <a:gd name="T2" fmla="*/ 1 w 477"/>
                <a:gd name="T3" fmla="*/ 0 h 21"/>
                <a:gd name="T4" fmla="*/ 0 w 477"/>
                <a:gd name="T5" fmla="*/ 21 h 21"/>
                <a:gd name="T6" fmla="*/ 477 w 477"/>
                <a:gd name="T7" fmla="*/ 21 h 21"/>
                <a:gd name="T8" fmla="*/ 477 w 477"/>
                <a:gd name="T9" fmla="*/ 0 h 21"/>
              </a:gdLst>
              <a:ahLst/>
              <a:cxnLst>
                <a:cxn ang="0">
                  <a:pos x="T0" y="T1"/>
                </a:cxn>
                <a:cxn ang="0">
                  <a:pos x="T2" y="T3"/>
                </a:cxn>
                <a:cxn ang="0">
                  <a:pos x="T4" y="T5"/>
                </a:cxn>
                <a:cxn ang="0">
                  <a:pos x="T6" y="T7"/>
                </a:cxn>
                <a:cxn ang="0">
                  <a:pos x="T8" y="T9"/>
                </a:cxn>
              </a:cxnLst>
              <a:rect l="0" t="0" r="r" b="b"/>
              <a:pathLst>
                <a:path w="477" h="21">
                  <a:moveTo>
                    <a:pt x="477" y="0"/>
                  </a:moveTo>
                  <a:cubicBezTo>
                    <a:pt x="1" y="0"/>
                    <a:pt x="1" y="0"/>
                    <a:pt x="1" y="0"/>
                  </a:cubicBezTo>
                  <a:cubicBezTo>
                    <a:pt x="0" y="7"/>
                    <a:pt x="0" y="14"/>
                    <a:pt x="0" y="21"/>
                  </a:cubicBezTo>
                  <a:cubicBezTo>
                    <a:pt x="477" y="21"/>
                    <a:pt x="477" y="21"/>
                    <a:pt x="477" y="21"/>
                  </a:cubicBezTo>
                  <a:cubicBezTo>
                    <a:pt x="477" y="0"/>
                    <a:pt x="477" y="0"/>
                    <a:pt x="47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74">
              <a:extLst>
                <a:ext uri="{FF2B5EF4-FFF2-40B4-BE49-F238E27FC236}">
                  <a16:creationId xmlns:a16="http://schemas.microsoft.com/office/drawing/2014/main" id="{72BF2EF4-4D86-4D84-AB28-B85D3706403B}"/>
                </a:ext>
              </a:extLst>
            </p:cNvPr>
            <p:cNvSpPr>
              <a:spLocks/>
            </p:cNvSpPr>
            <p:nvPr/>
          </p:nvSpPr>
          <p:spPr bwMode="auto">
            <a:xfrm>
              <a:off x="10672763" y="-5773936"/>
              <a:ext cx="1509713" cy="66675"/>
            </a:xfrm>
            <a:custGeom>
              <a:avLst/>
              <a:gdLst>
                <a:gd name="T0" fmla="*/ 476 w 476"/>
                <a:gd name="T1" fmla="*/ 0 h 21"/>
                <a:gd name="T2" fmla="*/ 0 w 476"/>
                <a:gd name="T3" fmla="*/ 0 h 21"/>
                <a:gd name="T4" fmla="*/ 3 w 476"/>
                <a:gd name="T5" fmla="*/ 21 h 21"/>
                <a:gd name="T6" fmla="*/ 476 w 476"/>
                <a:gd name="T7" fmla="*/ 21 h 21"/>
                <a:gd name="T8" fmla="*/ 476 w 476"/>
                <a:gd name="T9" fmla="*/ 0 h 21"/>
              </a:gdLst>
              <a:ahLst/>
              <a:cxnLst>
                <a:cxn ang="0">
                  <a:pos x="T0" y="T1"/>
                </a:cxn>
                <a:cxn ang="0">
                  <a:pos x="T2" y="T3"/>
                </a:cxn>
                <a:cxn ang="0">
                  <a:pos x="T4" y="T5"/>
                </a:cxn>
                <a:cxn ang="0">
                  <a:pos x="T6" y="T7"/>
                </a:cxn>
                <a:cxn ang="0">
                  <a:pos x="T8" y="T9"/>
                </a:cxn>
              </a:cxnLst>
              <a:rect l="0" t="0" r="r" b="b"/>
              <a:pathLst>
                <a:path w="476" h="21">
                  <a:moveTo>
                    <a:pt x="476" y="0"/>
                  </a:moveTo>
                  <a:cubicBezTo>
                    <a:pt x="0" y="0"/>
                    <a:pt x="0" y="0"/>
                    <a:pt x="0" y="0"/>
                  </a:cubicBezTo>
                  <a:cubicBezTo>
                    <a:pt x="1" y="8"/>
                    <a:pt x="2" y="15"/>
                    <a:pt x="3" y="21"/>
                  </a:cubicBezTo>
                  <a:cubicBezTo>
                    <a:pt x="476" y="21"/>
                    <a:pt x="476" y="21"/>
                    <a:pt x="476" y="21"/>
                  </a:cubicBezTo>
                  <a:cubicBezTo>
                    <a:pt x="476" y="0"/>
                    <a:pt x="476" y="0"/>
                    <a:pt x="476"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75">
              <a:extLst>
                <a:ext uri="{FF2B5EF4-FFF2-40B4-BE49-F238E27FC236}">
                  <a16:creationId xmlns:a16="http://schemas.microsoft.com/office/drawing/2014/main" id="{CF1CC216-696B-4A0F-AF45-CE5C42752386}"/>
                </a:ext>
              </a:extLst>
            </p:cNvPr>
            <p:cNvSpPr>
              <a:spLocks/>
            </p:cNvSpPr>
            <p:nvPr/>
          </p:nvSpPr>
          <p:spPr bwMode="auto">
            <a:xfrm>
              <a:off x="10701338" y="-5618361"/>
              <a:ext cx="1481138" cy="66675"/>
            </a:xfrm>
            <a:custGeom>
              <a:avLst/>
              <a:gdLst>
                <a:gd name="T0" fmla="*/ 467 w 467"/>
                <a:gd name="T1" fmla="*/ 0 h 21"/>
                <a:gd name="T2" fmla="*/ 0 w 467"/>
                <a:gd name="T3" fmla="*/ 0 h 21"/>
                <a:gd name="T4" fmla="*/ 8 w 467"/>
                <a:gd name="T5" fmla="*/ 21 h 21"/>
                <a:gd name="T6" fmla="*/ 467 w 467"/>
                <a:gd name="T7" fmla="*/ 21 h 21"/>
                <a:gd name="T8" fmla="*/ 467 w 467"/>
                <a:gd name="T9" fmla="*/ 0 h 21"/>
              </a:gdLst>
              <a:ahLst/>
              <a:cxnLst>
                <a:cxn ang="0">
                  <a:pos x="T0" y="T1"/>
                </a:cxn>
                <a:cxn ang="0">
                  <a:pos x="T2" y="T3"/>
                </a:cxn>
                <a:cxn ang="0">
                  <a:pos x="T4" y="T5"/>
                </a:cxn>
                <a:cxn ang="0">
                  <a:pos x="T6" y="T7"/>
                </a:cxn>
                <a:cxn ang="0">
                  <a:pos x="T8" y="T9"/>
                </a:cxn>
              </a:cxnLst>
              <a:rect l="0" t="0" r="r" b="b"/>
              <a:pathLst>
                <a:path w="467" h="21">
                  <a:moveTo>
                    <a:pt x="467" y="0"/>
                  </a:moveTo>
                  <a:cubicBezTo>
                    <a:pt x="0" y="0"/>
                    <a:pt x="0" y="0"/>
                    <a:pt x="0" y="0"/>
                  </a:cubicBezTo>
                  <a:cubicBezTo>
                    <a:pt x="2" y="7"/>
                    <a:pt x="5" y="14"/>
                    <a:pt x="8" y="21"/>
                  </a:cubicBezTo>
                  <a:cubicBezTo>
                    <a:pt x="467" y="21"/>
                    <a:pt x="467" y="21"/>
                    <a:pt x="467" y="21"/>
                  </a:cubicBezTo>
                  <a:cubicBezTo>
                    <a:pt x="467" y="0"/>
                    <a:pt x="467" y="0"/>
                    <a:pt x="46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76">
              <a:extLst>
                <a:ext uri="{FF2B5EF4-FFF2-40B4-BE49-F238E27FC236}">
                  <a16:creationId xmlns:a16="http://schemas.microsoft.com/office/drawing/2014/main" id="{8BFAF4DE-0E6C-4C2C-8A3D-F5A6732A9299}"/>
                </a:ext>
              </a:extLst>
            </p:cNvPr>
            <p:cNvSpPr>
              <a:spLocks/>
            </p:cNvSpPr>
            <p:nvPr/>
          </p:nvSpPr>
          <p:spPr bwMode="auto">
            <a:xfrm>
              <a:off x="10764838" y="-5465961"/>
              <a:ext cx="1417638" cy="66675"/>
            </a:xfrm>
            <a:custGeom>
              <a:avLst/>
              <a:gdLst>
                <a:gd name="T0" fmla="*/ 447 w 447"/>
                <a:gd name="T1" fmla="*/ 0 h 21"/>
                <a:gd name="T2" fmla="*/ 0 w 447"/>
                <a:gd name="T3" fmla="*/ 0 h 21"/>
                <a:gd name="T4" fmla="*/ 12 w 447"/>
                <a:gd name="T5" fmla="*/ 21 h 21"/>
                <a:gd name="T6" fmla="*/ 447 w 447"/>
                <a:gd name="T7" fmla="*/ 21 h 21"/>
                <a:gd name="T8" fmla="*/ 447 w 447"/>
                <a:gd name="T9" fmla="*/ 0 h 21"/>
              </a:gdLst>
              <a:ahLst/>
              <a:cxnLst>
                <a:cxn ang="0">
                  <a:pos x="T0" y="T1"/>
                </a:cxn>
                <a:cxn ang="0">
                  <a:pos x="T2" y="T3"/>
                </a:cxn>
                <a:cxn ang="0">
                  <a:pos x="T4" y="T5"/>
                </a:cxn>
                <a:cxn ang="0">
                  <a:pos x="T6" y="T7"/>
                </a:cxn>
                <a:cxn ang="0">
                  <a:pos x="T8" y="T9"/>
                </a:cxn>
              </a:cxnLst>
              <a:rect l="0" t="0" r="r" b="b"/>
              <a:pathLst>
                <a:path w="447" h="21">
                  <a:moveTo>
                    <a:pt x="447" y="0"/>
                  </a:moveTo>
                  <a:cubicBezTo>
                    <a:pt x="0" y="0"/>
                    <a:pt x="0" y="0"/>
                    <a:pt x="0" y="0"/>
                  </a:cubicBezTo>
                  <a:cubicBezTo>
                    <a:pt x="4" y="7"/>
                    <a:pt x="8" y="14"/>
                    <a:pt x="12" y="21"/>
                  </a:cubicBezTo>
                  <a:cubicBezTo>
                    <a:pt x="447" y="21"/>
                    <a:pt x="447" y="21"/>
                    <a:pt x="447" y="21"/>
                  </a:cubicBezTo>
                  <a:cubicBezTo>
                    <a:pt x="447" y="0"/>
                    <a:pt x="447" y="0"/>
                    <a:pt x="4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77">
              <a:extLst>
                <a:ext uri="{FF2B5EF4-FFF2-40B4-BE49-F238E27FC236}">
                  <a16:creationId xmlns:a16="http://schemas.microsoft.com/office/drawing/2014/main" id="{46DB668D-408E-4AE0-B75F-C03F732AAC33}"/>
                </a:ext>
              </a:extLst>
            </p:cNvPr>
            <p:cNvSpPr>
              <a:spLocks/>
            </p:cNvSpPr>
            <p:nvPr/>
          </p:nvSpPr>
          <p:spPr bwMode="auto">
            <a:xfrm>
              <a:off x="10869613" y="-5313561"/>
              <a:ext cx="1258888" cy="66675"/>
            </a:xfrm>
            <a:custGeom>
              <a:avLst/>
              <a:gdLst>
                <a:gd name="T0" fmla="*/ 397 w 397"/>
                <a:gd name="T1" fmla="*/ 0 h 21"/>
                <a:gd name="T2" fmla="*/ 335 w 397"/>
                <a:gd name="T3" fmla="*/ 0 h 21"/>
                <a:gd name="T4" fmla="*/ 261 w 397"/>
                <a:gd name="T5" fmla="*/ 0 h 21"/>
                <a:gd name="T6" fmla="*/ 0 w 397"/>
                <a:gd name="T7" fmla="*/ 0 h 21"/>
                <a:gd name="T8" fmla="*/ 20 w 397"/>
                <a:gd name="T9" fmla="*/ 21 h 21"/>
                <a:gd name="T10" fmla="*/ 229 w 397"/>
                <a:gd name="T11" fmla="*/ 21 h 21"/>
                <a:gd name="T12" fmla="*/ 368 w 397"/>
                <a:gd name="T13" fmla="*/ 21 h 21"/>
                <a:gd name="T14" fmla="*/ 377 w 397"/>
                <a:gd name="T15" fmla="*/ 21 h 21"/>
                <a:gd name="T16" fmla="*/ 397 w 39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21">
                  <a:moveTo>
                    <a:pt x="397" y="0"/>
                  </a:moveTo>
                  <a:cubicBezTo>
                    <a:pt x="335" y="0"/>
                    <a:pt x="335" y="0"/>
                    <a:pt x="335" y="0"/>
                  </a:cubicBezTo>
                  <a:cubicBezTo>
                    <a:pt x="261" y="0"/>
                    <a:pt x="261" y="0"/>
                    <a:pt x="261" y="0"/>
                  </a:cubicBezTo>
                  <a:cubicBezTo>
                    <a:pt x="0" y="0"/>
                    <a:pt x="0" y="0"/>
                    <a:pt x="0" y="0"/>
                  </a:cubicBezTo>
                  <a:cubicBezTo>
                    <a:pt x="6" y="7"/>
                    <a:pt x="13" y="14"/>
                    <a:pt x="20" y="21"/>
                  </a:cubicBezTo>
                  <a:cubicBezTo>
                    <a:pt x="229" y="21"/>
                    <a:pt x="229" y="21"/>
                    <a:pt x="229" y="21"/>
                  </a:cubicBezTo>
                  <a:cubicBezTo>
                    <a:pt x="368" y="21"/>
                    <a:pt x="368" y="21"/>
                    <a:pt x="368" y="21"/>
                  </a:cubicBezTo>
                  <a:cubicBezTo>
                    <a:pt x="377" y="21"/>
                    <a:pt x="377" y="21"/>
                    <a:pt x="377" y="21"/>
                  </a:cubicBezTo>
                  <a:cubicBezTo>
                    <a:pt x="384" y="14"/>
                    <a:pt x="391" y="7"/>
                    <a:pt x="39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8">
              <a:extLst>
                <a:ext uri="{FF2B5EF4-FFF2-40B4-BE49-F238E27FC236}">
                  <a16:creationId xmlns:a16="http://schemas.microsoft.com/office/drawing/2014/main" id="{0FE44D0A-EDEA-4662-ADA5-ED90D8C3CAEF}"/>
                </a:ext>
              </a:extLst>
            </p:cNvPr>
            <p:cNvSpPr>
              <a:spLocks/>
            </p:cNvSpPr>
            <p:nvPr/>
          </p:nvSpPr>
          <p:spPr bwMode="auto">
            <a:xfrm>
              <a:off x="11042650" y="-5161161"/>
              <a:ext cx="911225" cy="66675"/>
            </a:xfrm>
            <a:custGeom>
              <a:avLst/>
              <a:gdLst>
                <a:gd name="T0" fmla="*/ 287 w 287"/>
                <a:gd name="T1" fmla="*/ 0 h 21"/>
                <a:gd name="T2" fmla="*/ 154 w 287"/>
                <a:gd name="T3" fmla="*/ 0 h 21"/>
                <a:gd name="T4" fmla="*/ 0 w 287"/>
                <a:gd name="T5" fmla="*/ 0 h 21"/>
                <a:gd name="T6" fmla="*/ 38 w 287"/>
                <a:gd name="T7" fmla="*/ 21 h 21"/>
                <a:gd name="T8" fmla="*/ 146 w 287"/>
                <a:gd name="T9" fmla="*/ 21 h 21"/>
                <a:gd name="T10" fmla="*/ 249 w 287"/>
                <a:gd name="T11" fmla="*/ 21 h 21"/>
                <a:gd name="T12" fmla="*/ 287 w 28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87" h="21">
                  <a:moveTo>
                    <a:pt x="287" y="0"/>
                  </a:moveTo>
                  <a:cubicBezTo>
                    <a:pt x="154" y="0"/>
                    <a:pt x="154" y="0"/>
                    <a:pt x="154" y="0"/>
                  </a:cubicBezTo>
                  <a:cubicBezTo>
                    <a:pt x="0" y="0"/>
                    <a:pt x="0" y="0"/>
                    <a:pt x="0" y="0"/>
                  </a:cubicBezTo>
                  <a:cubicBezTo>
                    <a:pt x="12" y="8"/>
                    <a:pt x="25" y="15"/>
                    <a:pt x="38" y="21"/>
                  </a:cubicBezTo>
                  <a:cubicBezTo>
                    <a:pt x="146" y="21"/>
                    <a:pt x="146" y="21"/>
                    <a:pt x="146" y="21"/>
                  </a:cubicBezTo>
                  <a:cubicBezTo>
                    <a:pt x="249" y="21"/>
                    <a:pt x="249" y="21"/>
                    <a:pt x="249" y="21"/>
                  </a:cubicBezTo>
                  <a:cubicBezTo>
                    <a:pt x="262" y="15"/>
                    <a:pt x="275" y="8"/>
                    <a:pt x="28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2" name="Freeform 11">
            <a:extLst>
              <a:ext uri="{FF2B5EF4-FFF2-40B4-BE49-F238E27FC236}">
                <a16:creationId xmlns:a16="http://schemas.microsoft.com/office/drawing/2014/main" id="{E58A8BE1-CAAC-4977-9505-5918286BC4FA}"/>
              </a:ext>
            </a:extLst>
          </p:cNvPr>
          <p:cNvSpPr>
            <a:spLocks noEditPoints="1"/>
          </p:cNvSpPr>
          <p:nvPr/>
        </p:nvSpPr>
        <p:spPr bwMode="auto">
          <a:xfrm>
            <a:off x="8596012" y="1635919"/>
            <a:ext cx="631825" cy="631825"/>
          </a:xfrm>
          <a:custGeom>
            <a:avLst/>
            <a:gdLst>
              <a:gd name="T0" fmla="*/ 169 w 199"/>
              <a:gd name="T1" fmla="*/ 28 h 199"/>
              <a:gd name="T2" fmla="*/ 30 w 199"/>
              <a:gd name="T3" fmla="*/ 28 h 199"/>
              <a:gd name="T4" fmla="*/ 10 w 199"/>
              <a:gd name="T5" fmla="*/ 55 h 199"/>
              <a:gd name="T6" fmla="*/ 143 w 199"/>
              <a:gd name="T7" fmla="*/ 55 h 199"/>
              <a:gd name="T8" fmla="*/ 143 w 199"/>
              <a:gd name="T9" fmla="*/ 55 h 199"/>
              <a:gd name="T10" fmla="*/ 105 w 199"/>
              <a:gd name="T11" fmla="*/ 76 h 199"/>
              <a:gd name="T12" fmla="*/ 2 w 199"/>
              <a:gd name="T13" fmla="*/ 76 h 199"/>
              <a:gd name="T14" fmla="*/ 0 w 199"/>
              <a:gd name="T15" fmla="*/ 99 h 199"/>
              <a:gd name="T16" fmla="*/ 99 w 199"/>
              <a:gd name="T17" fmla="*/ 199 h 199"/>
              <a:gd name="T18" fmla="*/ 199 w 199"/>
              <a:gd name="T19" fmla="*/ 99 h 199"/>
              <a:gd name="T20" fmla="*/ 169 w 199"/>
              <a:gd name="T21" fmla="*/ 28 h 199"/>
              <a:gd name="T22" fmla="*/ 99 w 199"/>
              <a:gd name="T23" fmla="*/ 0 h 199"/>
              <a:gd name="T24" fmla="*/ 62 w 199"/>
              <a:gd name="T25" fmla="*/ 7 h 199"/>
              <a:gd name="T26" fmla="*/ 136 w 199"/>
              <a:gd name="T27" fmla="*/ 7 h 199"/>
              <a:gd name="T28" fmla="*/ 99 w 199"/>
              <a:gd name="T2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199">
                <a:moveTo>
                  <a:pt x="169" y="28"/>
                </a:moveTo>
                <a:cubicBezTo>
                  <a:pt x="30" y="28"/>
                  <a:pt x="30" y="28"/>
                  <a:pt x="30" y="28"/>
                </a:cubicBezTo>
                <a:cubicBezTo>
                  <a:pt x="22" y="36"/>
                  <a:pt x="15" y="45"/>
                  <a:pt x="10" y="55"/>
                </a:cubicBezTo>
                <a:cubicBezTo>
                  <a:pt x="143" y="55"/>
                  <a:pt x="143" y="55"/>
                  <a:pt x="143" y="55"/>
                </a:cubicBezTo>
                <a:cubicBezTo>
                  <a:pt x="143" y="55"/>
                  <a:pt x="143" y="55"/>
                  <a:pt x="143" y="55"/>
                </a:cubicBezTo>
                <a:cubicBezTo>
                  <a:pt x="131" y="63"/>
                  <a:pt x="118" y="70"/>
                  <a:pt x="105" y="76"/>
                </a:cubicBezTo>
                <a:cubicBezTo>
                  <a:pt x="2" y="76"/>
                  <a:pt x="2" y="76"/>
                  <a:pt x="2" y="76"/>
                </a:cubicBezTo>
                <a:cubicBezTo>
                  <a:pt x="1" y="84"/>
                  <a:pt x="0" y="91"/>
                  <a:pt x="0" y="99"/>
                </a:cubicBezTo>
                <a:cubicBezTo>
                  <a:pt x="0" y="154"/>
                  <a:pt x="44" y="199"/>
                  <a:pt x="99" y="199"/>
                </a:cubicBezTo>
                <a:cubicBezTo>
                  <a:pt x="154" y="199"/>
                  <a:pt x="199" y="154"/>
                  <a:pt x="199" y="99"/>
                </a:cubicBezTo>
                <a:cubicBezTo>
                  <a:pt x="199" y="71"/>
                  <a:pt x="187" y="46"/>
                  <a:pt x="169" y="28"/>
                </a:cubicBezTo>
                <a:moveTo>
                  <a:pt x="99" y="0"/>
                </a:moveTo>
                <a:cubicBezTo>
                  <a:pt x="86" y="0"/>
                  <a:pt x="74" y="2"/>
                  <a:pt x="62" y="7"/>
                </a:cubicBezTo>
                <a:cubicBezTo>
                  <a:pt x="136" y="7"/>
                  <a:pt x="136" y="7"/>
                  <a:pt x="136" y="7"/>
                </a:cubicBezTo>
                <a:cubicBezTo>
                  <a:pt x="125" y="2"/>
                  <a:pt x="112" y="0"/>
                  <a:pt x="99" y="0"/>
                </a:cubicBezTo>
              </a:path>
            </a:pathLst>
          </a:custGeom>
          <a:solidFill>
            <a:schemeClr val="tx1">
              <a:lumMod val="85000"/>
              <a:lumOff val="15000"/>
              <a:alpha val="1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TextBox 252">
            <a:extLst>
              <a:ext uri="{FF2B5EF4-FFF2-40B4-BE49-F238E27FC236}">
                <a16:creationId xmlns:a16="http://schemas.microsoft.com/office/drawing/2014/main" id="{6D372E66-E0BC-4591-8B2F-DDD95D62E3B9}"/>
              </a:ext>
            </a:extLst>
          </p:cNvPr>
          <p:cNvSpPr txBox="1"/>
          <p:nvPr/>
        </p:nvSpPr>
        <p:spPr>
          <a:xfrm>
            <a:off x="1175504" y="3340171"/>
            <a:ext cx="5345369" cy="1007199"/>
          </a:xfrm>
          <a:prstGeom prst="rect">
            <a:avLst/>
          </a:prstGeom>
          <a:noFill/>
        </p:spPr>
        <p:txBody>
          <a:bodyPr wrap="square" rtlCol="0">
            <a:spAutoFit/>
          </a:bodyPr>
          <a:lstStyle/>
          <a:p>
            <a:pPr>
              <a:lnSpc>
                <a:spcPts val="7800"/>
              </a:lnSpc>
            </a:pPr>
            <a:r>
              <a:rPr lang="en-US" sz="5400" spc="-200" dirty="0">
                <a:solidFill>
                  <a:schemeClr val="bg1"/>
                </a:solidFill>
                <a:latin typeface="+mj-lt"/>
              </a:rPr>
              <a:t>Open Forum</a:t>
            </a:r>
          </a:p>
        </p:txBody>
      </p:sp>
    </p:spTree>
    <p:extLst>
      <p:ext uri="{BB962C8B-B14F-4D97-AF65-F5344CB8AC3E}">
        <p14:creationId xmlns:p14="http://schemas.microsoft.com/office/powerpoint/2010/main" val="1265568351"/>
      </p:ext>
    </p:extLst>
  </p:cSld>
  <p:clrMapOvr>
    <a:masterClrMapping/>
  </p:clrMapOvr>
  <p:transition spd="slow">
    <p:cover/>
  </p:transition>
</p:sld>
</file>

<file path=ppt/theme/theme1.xml><?xml version="1.0" encoding="utf-8"?>
<a:theme xmlns:a="http://schemas.openxmlformats.org/drawingml/2006/main" name="Office Theme">
  <a:themeElements>
    <a:clrScheme name="Custom 1">
      <a:dk1>
        <a:srgbClr val="3F3F3F"/>
      </a:dk1>
      <a:lt1>
        <a:srgbClr val="FFFFFF"/>
      </a:lt1>
      <a:dk2>
        <a:srgbClr val="F2F2F2"/>
      </a:dk2>
      <a:lt2>
        <a:srgbClr val="A5A5A5"/>
      </a:lt2>
      <a:accent1>
        <a:srgbClr val="00421D"/>
      </a:accent1>
      <a:accent2>
        <a:srgbClr val="EAB200"/>
      </a:accent2>
      <a:accent3>
        <a:srgbClr val="F2F2F2"/>
      </a:accent3>
      <a:accent4>
        <a:srgbClr val="92D050"/>
      </a:accent4>
      <a:accent5>
        <a:srgbClr val="00843B"/>
      </a:accent5>
      <a:accent6>
        <a:srgbClr val="00421D"/>
      </a:accent6>
      <a:hlink>
        <a:srgbClr val="0070C0"/>
      </a:hlink>
      <a:folHlink>
        <a:srgbClr val="954F72"/>
      </a:folHlink>
    </a:clrScheme>
    <a:fontScheme name="Agency">
      <a:majorFont>
        <a:latin typeface="Agency FB"/>
        <a:ea typeface=""/>
        <a:cs typeface=""/>
      </a:majorFont>
      <a:minorFont>
        <a:latin typeface="Agency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43702</TotalTime>
  <Words>676</Words>
  <Application>Microsoft Office PowerPoint</Application>
  <PresentationFormat>Widescreen</PresentationFormat>
  <Paragraphs>112</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Agency FB</vt:lpstr>
      <vt:lpstr>Arial</vt:lpstr>
      <vt:lpstr>Calibri</vt:lpstr>
      <vt:lpstr>Montserrat Light</vt:lpstr>
      <vt:lpstr>Stone Serif</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Kimberly Toby-Tomaszewski</cp:lastModifiedBy>
  <cp:revision>7974</cp:revision>
  <cp:lastPrinted>2022-11-11T17:13:00Z</cp:lastPrinted>
  <dcterms:created xsi:type="dcterms:W3CDTF">2016-01-13T17:16:24Z</dcterms:created>
  <dcterms:modified xsi:type="dcterms:W3CDTF">2022-11-18T20:29:13Z</dcterms:modified>
</cp:coreProperties>
</file>